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8.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9.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84" r:id="rId4"/>
    <p:sldMasterId id="2147485840" r:id="rId5"/>
    <p:sldMasterId id="2147486029" r:id="rId6"/>
    <p:sldMasterId id="2147486051" r:id="rId7"/>
    <p:sldMasterId id="2147486085" r:id="rId8"/>
    <p:sldMasterId id="2147486166" r:id="rId9"/>
    <p:sldMasterId id="2147486188" r:id="rId10"/>
    <p:sldMasterId id="2147486243" r:id="rId11"/>
    <p:sldMasterId id="2147486307" r:id="rId12"/>
    <p:sldMasterId id="2147486343" r:id="rId13"/>
    <p:sldMasterId id="2147486448" r:id="rId14"/>
  </p:sldMasterIdLst>
  <p:notesMasterIdLst>
    <p:notesMasterId r:id="rId64"/>
  </p:notesMasterIdLst>
  <p:sldIdLst>
    <p:sldId id="2147469723" r:id="rId15"/>
    <p:sldId id="2147469725" r:id="rId16"/>
    <p:sldId id="2076138694" r:id="rId17"/>
    <p:sldId id="2076138695" r:id="rId18"/>
    <p:sldId id="2076138707" r:id="rId19"/>
    <p:sldId id="2076138712" r:id="rId20"/>
    <p:sldId id="268" r:id="rId21"/>
    <p:sldId id="2076138688" r:id="rId22"/>
    <p:sldId id="2076138689" r:id="rId23"/>
    <p:sldId id="2076138692" r:id="rId24"/>
    <p:sldId id="276" r:id="rId25"/>
    <p:sldId id="2076138622" r:id="rId26"/>
    <p:sldId id="2076138709" r:id="rId27"/>
    <p:sldId id="2076138690" r:id="rId28"/>
    <p:sldId id="2076138686" r:id="rId29"/>
    <p:sldId id="272" r:id="rId30"/>
    <p:sldId id="2076138691" r:id="rId31"/>
    <p:sldId id="281" r:id="rId32"/>
    <p:sldId id="2145706074" r:id="rId33"/>
    <p:sldId id="2145706067" r:id="rId34"/>
    <p:sldId id="2141411237" r:id="rId35"/>
    <p:sldId id="2145706068" r:id="rId36"/>
    <p:sldId id="2145706070" r:id="rId37"/>
    <p:sldId id="2145705982" r:id="rId38"/>
    <p:sldId id="2145706040" r:id="rId39"/>
    <p:sldId id="2145706071" r:id="rId40"/>
    <p:sldId id="2145706075" r:id="rId41"/>
    <p:sldId id="2145706076" r:id="rId42"/>
    <p:sldId id="2076138713" r:id="rId43"/>
    <p:sldId id="291" r:id="rId44"/>
    <p:sldId id="8443" r:id="rId45"/>
    <p:sldId id="2145706079" r:id="rId46"/>
    <p:sldId id="2076137256" r:id="rId47"/>
    <p:sldId id="2076137257" r:id="rId48"/>
    <p:sldId id="2076137258" r:id="rId49"/>
    <p:sldId id="2076137555" r:id="rId50"/>
    <p:sldId id="11343" r:id="rId51"/>
    <p:sldId id="2076136432" r:id="rId52"/>
    <p:sldId id="2145706077" r:id="rId53"/>
    <p:sldId id="2145706078" r:id="rId54"/>
    <p:sldId id="2076138604" r:id="rId55"/>
    <p:sldId id="2076138605" r:id="rId56"/>
    <p:sldId id="2076138606" r:id="rId57"/>
    <p:sldId id="2076138615" r:id="rId58"/>
    <p:sldId id="2076138616" r:id="rId59"/>
    <p:sldId id="2076138617" r:id="rId60"/>
    <p:sldId id="2076138619" r:id="rId61"/>
    <p:sldId id="2076138620" r:id="rId62"/>
    <p:sldId id="207613862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7E5237-92AF-4ED2-A7A4-30BAF429E05B}">
          <p14:sldIdLst>
            <p14:sldId id="2147469723"/>
            <p14:sldId id="2147469725"/>
            <p14:sldId id="2076138694"/>
            <p14:sldId id="2076138695"/>
            <p14:sldId id="2076138707"/>
          </p14:sldIdLst>
        </p14:section>
        <p14:section name=".NET on Azure" id="{32DA01CE-D7A0-4D2E-B0B1-45A951E7628A}">
          <p14:sldIdLst>
            <p14:sldId id="2076138712"/>
            <p14:sldId id="268"/>
            <p14:sldId id="2076138688"/>
            <p14:sldId id="2076138689"/>
            <p14:sldId id="2076138692"/>
            <p14:sldId id="276"/>
            <p14:sldId id="2076138622"/>
            <p14:sldId id="2076138709"/>
            <p14:sldId id="2076138690"/>
            <p14:sldId id="2076138686"/>
            <p14:sldId id="272"/>
            <p14:sldId id="2076138691"/>
            <p14:sldId id="281"/>
          </p14:sldIdLst>
        </p14:section>
        <p14:section name="Modernize with .NET Core" id="{7ABD1CFC-4B77-4AB1-BD6B-6655DE4C5E34}">
          <p14:sldIdLst>
            <p14:sldId id="2145706074"/>
            <p14:sldId id="2145706067"/>
            <p14:sldId id="2141411237"/>
            <p14:sldId id="2145706068"/>
            <p14:sldId id="2145706070"/>
            <p14:sldId id="2145705982"/>
            <p14:sldId id="2145706040"/>
            <p14:sldId id="2145706071"/>
          </p14:sldIdLst>
        </p14:section>
        <p14:section name="Close" id="{A0644AA6-E96D-4F55-A1A6-10B4614FC9D4}">
          <p14:sldIdLst>
            <p14:sldId id="2145706075"/>
            <p14:sldId id="2145706076"/>
            <p14:sldId id="2076138713"/>
            <p14:sldId id="291"/>
          </p14:sldIdLst>
        </p14:section>
        <p14:section name="Supporting Slides" id="{788A7D24-441F-474C-AF39-04C7EA2C4882}">
          <p14:sldIdLst>
            <p14:sldId id="8443"/>
          </p14:sldIdLst>
        </p14:section>
        <p14:section name="Modernize with Containers" id="{FCED570F-6432-4AA6-AECC-5FB1C18B30CF}">
          <p14:sldIdLst>
            <p14:sldId id="2145706079"/>
            <p14:sldId id="2076137256"/>
            <p14:sldId id="2076137257"/>
            <p14:sldId id="2076137258"/>
            <p14:sldId id="2076137555"/>
            <p14:sldId id="11343"/>
            <p14:sldId id="2076136432"/>
            <p14:sldId id="2145706077"/>
            <p14:sldId id="2145706078"/>
          </p14:sldIdLst>
        </p14:section>
        <p14:section name="L200 Proof Point Slides" id="{1F2FD5C5-CE21-4234-9D88-86562665C3BA}">
          <p14:sldIdLst>
            <p14:sldId id="2076138604"/>
            <p14:sldId id="2076138605"/>
            <p14:sldId id="2076138606"/>
            <p14:sldId id="2076138615"/>
            <p14:sldId id="2076138616"/>
            <p14:sldId id="2076138617"/>
            <p14:sldId id="2076138619"/>
            <p14:sldId id="2076138620"/>
            <p14:sldId id="2076138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A76200-4E0A-4B1F-3803-191D8A8CF07E}" name="Susannah Sharp" initials="SS" userId="S::susannah.sharp_thespurgroup.com#ext#@microsoft.onmicrosoft.com::ecffa2ef-bed3-4fd5-af6b-1facc4b55acb" providerId="AD"/>
  <p188:author id="{7CB24C01-3EBD-CE08-BB94-17E5538FF4BE}" name="Beth Massi" initials="BM" userId="S::bethma@microsoft.com::bd08b5aa-02b2-43fc-b15c-eeea7517ad71" providerId="AD"/>
  <p188:author id="{061CA30F-510A-5A98-D74A-7580FA425EC7}" name="JT Rose" initials="JR" userId="S::johrose@microsoft.com::a2989fc8-d4e2-4adb-8aae-204060a66c50" providerId="AD"/>
  <p188:author id="{3E93B076-1DCB-707D-BEA7-0E5F873F9A14}" name="Naga Surendran" initials="NS" userId="S::nasurend@microsoft.com::c505db41-f5b0-4f48-8cbe-08c5c92b54a1" providerId="AD"/>
  <p188:author id="{0B207A83-EE0B-1474-2B39-435521732DE7}" name="Wisam Hirzalla" initials="WH" userId="S::wihirzal@microsoft.com::2d08f4c2-e095-44b4-81d4-db6aac5cfb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BA0"/>
    <a:srgbClr val="3192DC"/>
    <a:srgbClr val="005A9F"/>
    <a:srgbClr val="E5E5E5"/>
    <a:srgbClr val="0067B5"/>
    <a:srgbClr val="409ADF"/>
    <a:srgbClr val="AD6211"/>
    <a:srgbClr val="6C6C6C"/>
    <a:srgbClr val="4A4A4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AB602-516F-22B2-69EA-E59D7C74FE21}" v="27" dt="2021-10-11T15:06:02.482"/>
    <p1510:client id="{AE6BC06D-CC99-4927-88D3-41D9DE08180B}" v="1" dt="2021-10-05T15:38:43.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7450" autoAdjust="0"/>
  </p:normalViewPr>
  <p:slideViewPr>
    <p:cSldViewPr snapToGrid="0">
      <p:cViewPr varScale="1">
        <p:scale>
          <a:sx n="77" d="100"/>
          <a:sy n="77" d="100"/>
        </p:scale>
        <p:origin x="1116" y="78"/>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Sheet2!$C$1</c:f>
              <c:strCache>
                <c:ptCount val="1"/>
                <c:pt idx="0">
                  <c:v>Requests/Sec</c:v>
                </c:pt>
              </c:strCache>
            </c:strRef>
          </c:tx>
          <c:spPr>
            <a:solidFill>
              <a:srgbClr val="0078D4"/>
            </a:solidFill>
            <a:ln>
              <a:noFill/>
            </a:ln>
            <a:effectLst/>
          </c:spPr>
          <c:invertIfNegative val="0"/>
          <c:dPt>
            <c:idx val="1"/>
            <c:invertIfNegative val="0"/>
            <c:bubble3D val="0"/>
            <c:spPr>
              <a:solidFill>
                <a:srgbClr val="8661C5">
                  <a:lumMod val="40000"/>
                  <a:lumOff val="60000"/>
                </a:srgbClr>
              </a:solidFill>
              <a:ln>
                <a:noFill/>
              </a:ln>
              <a:effectLst/>
            </c:spPr>
            <c:extLst>
              <c:ext xmlns:c16="http://schemas.microsoft.com/office/drawing/2014/chart" uri="{C3380CC4-5D6E-409C-BE32-E72D297353CC}">
                <c16:uniqueId val="{00000001-CA9D-4C4B-A980-E8DFC971EC90}"/>
              </c:ext>
            </c:extLst>
          </c:dPt>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Sheet2!$B$2:$B$6</c:f>
              <c:strCache>
                <c:ptCount val="5"/>
                <c:pt idx="0">
                  <c:v>Rust</c:v>
                </c:pt>
                <c:pt idx="1">
                  <c:v>.NET</c:v>
                </c:pt>
                <c:pt idx="2">
                  <c:v>Go</c:v>
                </c:pt>
                <c:pt idx="3">
                  <c:v>C++</c:v>
                </c:pt>
                <c:pt idx="4">
                  <c:v>Java</c:v>
                </c:pt>
              </c:strCache>
            </c:strRef>
          </c:cat>
          <c:val>
            <c:numRef>
              <c:f>Sheet2!$C$2:$C$6</c:f>
              <c:numCache>
                <c:formatCode>#,##0</c:formatCode>
                <c:ptCount val="5"/>
                <c:pt idx="0">
                  <c:v>50256</c:v>
                </c:pt>
                <c:pt idx="1">
                  <c:v>48399</c:v>
                </c:pt>
                <c:pt idx="2">
                  <c:v>47609</c:v>
                </c:pt>
                <c:pt idx="3">
                  <c:v>45282</c:v>
                </c:pt>
                <c:pt idx="4">
                  <c:v>36125</c:v>
                </c:pt>
              </c:numCache>
            </c:numRef>
          </c:val>
          <c:extLst>
            <c:ext xmlns:c16="http://schemas.microsoft.com/office/drawing/2014/chart" uri="{C3380CC4-5D6E-409C-BE32-E72D297353CC}">
              <c16:uniqueId val="{00000002-CA9D-4C4B-A980-E8DFC971EC90}"/>
            </c:ext>
          </c:extLst>
        </c:ser>
        <c:dLbls>
          <c:dLblPos val="outEnd"/>
          <c:showLegendKey val="0"/>
          <c:showVal val="1"/>
          <c:showCatName val="0"/>
          <c:showSerName val="0"/>
          <c:showPercent val="0"/>
          <c:showBubbleSize val="0"/>
        </c:dLbls>
        <c:gapWidth val="444"/>
        <c:axId val="326174495"/>
        <c:axId val="209698607"/>
      </c:barChart>
      <c:catAx>
        <c:axId val="326174495"/>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solidFill>
                <a:latin typeface="+mn-lt"/>
                <a:ea typeface="+mn-ea"/>
                <a:cs typeface="+mn-cs"/>
              </a:defRPr>
            </a:pPr>
            <a:endParaRPr lang="en-US"/>
          </a:p>
        </c:txPr>
        <c:crossAx val="209698607"/>
        <c:crosses val="autoZero"/>
        <c:auto val="1"/>
        <c:lblAlgn val="ctr"/>
        <c:lblOffset val="100"/>
        <c:noMultiLvlLbl val="0"/>
      </c:catAx>
      <c:valAx>
        <c:axId val="209698607"/>
        <c:scaling>
          <c:orientation val="minMax"/>
        </c:scaling>
        <c:delete val="1"/>
        <c:axPos val="l"/>
        <c:numFmt formatCode="#,##0" sourceLinked="1"/>
        <c:majorTickMark val="none"/>
        <c:minorTickMark val="none"/>
        <c:tickLblPos val="nextTo"/>
        <c:crossAx val="32617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78406-BCCA-48E0-8E77-C9320DBA1FCD}" type="datetimeFigureOut">
              <a:rPr lang="en-US" smtClean="0"/>
              <a:t>6/12/2022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17EA5-3AF2-4FED-8323-7D57325BDF7B}" type="slidenum">
              <a:rPr lang="en-US" smtClean="0"/>
              <a:t>‹#›</a:t>
            </a:fld>
            <a:endParaRPr lang="en-US"/>
          </a:p>
        </p:txBody>
      </p:sp>
    </p:spTree>
    <p:extLst>
      <p:ext uri="{BB962C8B-B14F-4D97-AF65-F5344CB8AC3E}">
        <p14:creationId xmlns:p14="http://schemas.microsoft.com/office/powerpoint/2010/main" val="402321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overview/securit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zure.microsoft.com/en-us/overview/trusted-cloud/"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v-tes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azure.microsoft.com%2Fen-us%2Fresources%2Fforrester-tei-azure-serverless%2F&amp;data=02%7C01%7Cjohrose%40microsoft.com%7C0f92507ae7704fd8e4ec08d8244d93c0%7C72f988bf86f141af91ab2d7cd011db47%7C1%7C0%7C637299262890327382&amp;sdata=WD5cD6fmQcvInm2jbyIH4%2F5nHuqcNU%2FB2iJyoT6rG8Y%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nsights.stackoverflow.com/survey/2019#most-loved-dreaded-and-wanted"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octoverse.github.com/" TargetMode="External"/><Relationship Id="rId4" Type="http://schemas.openxmlformats.org/officeDocument/2006/relationships/hyperlink" Target="https://github.com/cncf/veloc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gigaom.com/report/sql-transaction-processing-price-performance-testing-azure-eas-vs-aws-r5a/" TargetMode="External"/><Relationship Id="rId3" Type="http://schemas.openxmlformats.org/officeDocument/2006/relationships/hyperlink" Target="https://ms.portal.azure.com/#blade/Microsoft_Azure_Migrate/AmhContainersBlade" TargetMode="External"/><Relationship Id="rId7" Type="http://schemas.openxmlformats.org/officeDocument/2006/relationships/hyperlink" Target="http://www.tpc.org/332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tpc.org/3329" TargetMode="External"/><Relationship Id="rId5" Type="http://schemas.openxmlformats.org/officeDocument/2006/relationships/hyperlink" Target="http://www.tpc.org/3331" TargetMode="External"/><Relationship Id="rId4" Type="http://schemas.openxmlformats.org/officeDocument/2006/relationships/hyperlink" Target="http://www.tpc.org/408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microsoft.com/en-us/azure/app-service/deploy-staging-slot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azure/app-service/deploy-best-practices#use-deployment-slo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microsoft.com/en-us/azure/app-service/webjobs-create"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dirty="0">
                <a:solidFill>
                  <a:schemeClr val="tx1"/>
                </a:solidFill>
                <a:effectLst/>
                <a:latin typeface="+mn-lt"/>
                <a:ea typeface="+mn-ea"/>
                <a:cs typeface="+mn-cs"/>
              </a:rPr>
              <a:t>Companies are being forced to transform themselves and that trend is only accelerating as “physical first” business models are being tested and digital channels being strained as customer and employees are being asked to engage with brands and businesses remotely.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Those that make the transformation survive, as it is of economic imperative to do so. For many, that transformation begins with .NET and SQL which have been the foundation of modern web experiences for over twenty years</a:t>
            </a: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https://www.gartner.com/en/newsroom/press-releases/2018-09-12-gartner-forecasts-worldwide-public-cloud-revenue-to-grow-17-percent-in-2019</a:t>
            </a:r>
            <a:endParaRPr lang="en-US" sz="800" kern="1200" dirty="0">
              <a:solidFill>
                <a:schemeClr val="tx1"/>
              </a:solidFill>
              <a:effectLst/>
              <a:latin typeface="+mn-lt"/>
              <a:ea typeface="+mn-ea"/>
              <a:cs typeface="+mn-cs"/>
            </a:endParaRPr>
          </a:p>
          <a:p>
            <a:r>
              <a:rPr lang="en-US" sz="1000" dirty="0">
                <a:hlinkClick r:id="rId3"/>
              </a:rPr>
              <a:t>https://azure.microsoft.com/en-us/overview/security/</a:t>
            </a:r>
            <a:endParaRPr lang="en-US" sz="1000" dirty="0"/>
          </a:p>
          <a:p>
            <a:r>
              <a:rPr lang="en-US" sz="1000" dirty="0">
                <a:hlinkClick r:id="rId4"/>
              </a:rPr>
              <a:t>https://azure.microsoft.com/en-us/overview/trusted-cloud/</a:t>
            </a:r>
            <a:r>
              <a:rPr lang="en-US" sz="1000" dirty="0"/>
              <a:t> - Azure invests over $1B USD in security R&amp;D, and analyzes 6.5 trillion threat signals daily </a:t>
            </a:r>
            <a:endParaRPr lang="en-US" sz="8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dirty="0"/>
              <a:t>The value that can be realized through .NET app migration to Azure is not trivial.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Take advantage of Azure offers that ease the burden of migration and experimentation. </a:t>
            </a: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3"/>
              </a:rPr>
              <a:t>development and testing </a:t>
            </a:r>
            <a:r>
              <a:rPr lang="en-US" sz="1200" kern="1200" dirty="0">
                <a:solidFill>
                  <a:schemeClr val="tx1"/>
                </a:solidFill>
                <a:effectLst/>
                <a:latin typeface="+mn-lt"/>
                <a:ea typeface="+mn-ea"/>
                <a:cs typeface="+mn-cs"/>
              </a:rPr>
              <a:t>on Azure. </a:t>
            </a:r>
            <a:r>
              <a:rPr lang="en-US" dirty="0"/>
              <a:t>Customers can expect to save up to 49% on data and infrastructure with the Enterprise Dev/Test offer.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t>
            </a:r>
            <a:r>
              <a:rPr lang="en-US" sz="1200" kern="1200" dirty="0">
                <a:solidFill>
                  <a:schemeClr val="tx1"/>
                </a:solidFill>
                <a:effectLst/>
                <a:latin typeface="+mn-lt"/>
                <a:ea typeface="+mn-ea"/>
                <a:cs typeface="+mn-cs"/>
              </a:rPr>
              <a:t>developers and database admins see up to a 50% increase in efficiency and team velocity and companies can realize up to a 414% 3-year ROI with Azure Managed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T: Let’s take a look at how a Microsoft customer has optimized costs on Azure. &lt;click&gt;</a:t>
            </a:r>
          </a:p>
          <a:p>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4"/>
              </a:rPr>
              <a:t>https://azure.microsoft.com/en-us/resources/forrester-tei-azure-serverless/</a:t>
            </a:r>
            <a:endParaRPr lang="en-US" sz="1800" u="sng" dirty="0">
              <a:solidFill>
                <a:srgbClr val="0563C1"/>
              </a:solidFill>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12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Ignite we invested heavily in our platform to improve both price and performance </a:t>
            </a:r>
          </a:p>
          <a:p>
            <a:endParaRPr lang="en-US" dirty="0"/>
          </a:p>
          <a:p>
            <a:r>
              <a:rPr lang="en-US" sz="1200" b="1" dirty="0">
                <a:effectLst/>
                <a:latin typeface="Calibri" panose="020F0502020204030204" pitchFamily="34" charset="0"/>
              </a:rPr>
              <a:t>App Service Premium (V3) Plan </a:t>
            </a:r>
            <a:r>
              <a:rPr lang="en-US" sz="1200" b="0" dirty="0">
                <a:effectLst/>
                <a:latin typeface="Calibri" panose="020F0502020204030204" pitchFamily="34" charset="0"/>
              </a:rPr>
              <a:t>which</a:t>
            </a:r>
            <a:r>
              <a:rPr lang="en-US" sz="1200" b="1" dirty="0">
                <a:effectLst/>
                <a:latin typeface="Calibri" panose="020F0502020204030204" pitchFamily="34" charset="0"/>
              </a:rPr>
              <a:t> </a:t>
            </a:r>
            <a:r>
              <a:rPr lang="en-US" sz="1200" dirty="0">
                <a:effectLst/>
                <a:latin typeface="Calibri" panose="020F0502020204030204" pitchFamily="34" charset="0"/>
              </a:rPr>
              <a:t>leverages the latest Azure VM hardware to deliver improved performance and better scalability. This offering includes more powerful 2,4, and 8 </a:t>
            </a:r>
            <a:r>
              <a:rPr lang="en-US" sz="1200" dirty="0" err="1">
                <a:effectLst/>
                <a:latin typeface="Calibri" panose="020F0502020204030204" pitchFamily="34" charset="0"/>
              </a:rPr>
              <a:t>vCcore</a:t>
            </a:r>
            <a:r>
              <a:rPr lang="en-US" sz="1200" dirty="0">
                <a:effectLst/>
                <a:latin typeface="Calibri" panose="020F0502020204030204" pitchFamily="34" charset="0"/>
              </a:rPr>
              <a:t> options with memory stretching up to 32 gigs to better support large, enterprise web applications. Offered at a 20% discount vs. comparable PV2 configurations this is our most performant and cost competitive offering to date.</a:t>
            </a:r>
          </a:p>
          <a:p>
            <a:endParaRPr lang="en-US" sz="1200" b="1" dirty="0">
              <a:effectLst/>
              <a:latin typeface="Calibri" panose="020F0502020204030204" pitchFamily="34" charset="0"/>
            </a:endParaRPr>
          </a:p>
          <a:p>
            <a:r>
              <a:rPr lang="en-US" sz="1200" b="1" dirty="0">
                <a:effectLst/>
                <a:latin typeface="Calibri" panose="020F0502020204030204" pitchFamily="34" charset="0"/>
              </a:rPr>
              <a:t>One of the most important new capabilities in Premiumv3 is the long awaited GA of Windows Containers support which</a:t>
            </a:r>
            <a:r>
              <a:rPr lang="en-US" sz="1200" dirty="0">
                <a:effectLst/>
                <a:latin typeface="Calibri" panose="020F0502020204030204" pitchFamily="34" charset="0"/>
              </a:rPr>
              <a:t> is available in more regions and updated with full support for regional network integration, Private Link and Managed Server Identity. Starting October 1, customers can lift and shift a wide variety of .NET framework applications, including those using COM+ and those with OS dependencies and take advantage of the fully managed features of App Service. </a:t>
            </a:r>
          </a:p>
          <a:p>
            <a:endParaRPr lang="en-US" sz="1200" dirty="0">
              <a:effectLst/>
              <a:latin typeface="Calibri" panose="020F0502020204030204" pitchFamily="34" charset="0"/>
            </a:endParaRPr>
          </a:p>
          <a:p>
            <a:r>
              <a:rPr lang="en-US" sz="1200" b="1" dirty="0">
                <a:effectLst/>
                <a:latin typeface="Calibri" panose="020F0502020204030204" pitchFamily="34" charset="0"/>
              </a:rPr>
              <a:t>This plan is roughly 20% cheaper than PAYG rates for Pv2 </a:t>
            </a:r>
            <a:r>
              <a:rPr lang="en-US" sz="1200" b="0" dirty="0">
                <a:effectLst/>
                <a:latin typeface="Calibri" panose="020F0502020204030204" pitchFamily="34" charset="0"/>
              </a:rPr>
              <a:t>and we’ve introduced new Dev/Test rates for non-production workloads (around 40% off PAYG) and also introduced new Reserved Instance pricing for production workloads offering savings up to 55% for a three year commitment. </a:t>
            </a:r>
            <a:endParaRPr lang="en-US" b="1" dirty="0"/>
          </a:p>
        </p:txBody>
      </p:sp>
      <p:sp>
        <p:nvSpPr>
          <p:cNvPr id="4" name="Slide Number Placeholder 3"/>
          <p:cNvSpPr>
            <a:spLocks noGrp="1"/>
          </p:cNvSpPr>
          <p:nvPr>
            <p:ph type="sldNum" sz="quarter" idx="5"/>
          </p:nvPr>
        </p:nvSpPr>
        <p:spPr/>
        <p:txBody>
          <a:bodyPr/>
          <a:lstStyle/>
          <a:p>
            <a:fld id="{7ECB8DA3-FD2E-4B5E-8E42-FD4F1A74B25E}" type="slidenum">
              <a:rPr lang="en-US" smtClean="0"/>
              <a:t>13</a:t>
            </a:fld>
            <a:endParaRPr lang="en-US"/>
          </a:p>
        </p:txBody>
      </p:sp>
    </p:spTree>
    <p:extLst>
      <p:ext uri="{BB962C8B-B14F-4D97-AF65-F5344CB8AC3E}">
        <p14:creationId xmlns:p14="http://schemas.microsoft.com/office/powerpoint/2010/main" val="145387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improving cash flow, let’s examine how migration of your .NET applications to Azure will allow them to scale to meet any fluctuations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908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people working, connecting, and shopping online demands on your applications are at an all time high.  </a:t>
            </a:r>
          </a:p>
          <a:p>
            <a:endParaRPr lang="en-US" dirty="0"/>
          </a:p>
          <a:p>
            <a:r>
              <a:rPr lang="en-US" dirty="0"/>
              <a:t>The ability to quickly scale your apps to meet this increased demand is critical to meeting the needs of your customers, however scaling your web apps to meet changes in demand isn’t always simple.</a:t>
            </a:r>
          </a:p>
          <a:p>
            <a:endParaRPr lang="en-US" dirty="0"/>
          </a:p>
          <a:p>
            <a:r>
              <a:rPr lang="en-US" dirty="0"/>
              <a:t>IT leaders need to consider and prioritize a host of various issues:</a:t>
            </a:r>
          </a:p>
          <a:p>
            <a:pPr marL="171450" indent="-171450">
              <a:buFont typeface="Arial" panose="020B0604020202020204" pitchFamily="34" charset="0"/>
              <a:buChar char="•"/>
            </a:pPr>
            <a:r>
              <a:rPr lang="en-US" dirty="0"/>
              <a:t>Physical resource limitations</a:t>
            </a:r>
          </a:p>
          <a:p>
            <a:pPr marL="171450" indent="-171450">
              <a:buFont typeface="Arial" panose="020B0604020202020204" pitchFamily="34" charset="0"/>
              <a:buChar char="•"/>
            </a:pPr>
            <a:r>
              <a:rPr lang="en-US" dirty="0"/>
              <a:t>Adaptation to changing requirements</a:t>
            </a:r>
          </a:p>
          <a:p>
            <a:pPr marL="171450" indent="-171450">
              <a:buFont typeface="Arial" panose="020B0604020202020204" pitchFamily="34" charset="0"/>
              <a:buChar char="•"/>
            </a:pPr>
            <a:r>
              <a:rPr lang="en-US" dirty="0"/>
              <a:t>Memory management issues</a:t>
            </a:r>
          </a:p>
          <a:p>
            <a:pPr marL="171450" indent="-171450">
              <a:buFont typeface="Arial" panose="020B0604020202020204" pitchFamily="34" charset="0"/>
              <a:buChar char="•"/>
            </a:pPr>
            <a:r>
              <a:rPr lang="en-US" dirty="0"/>
              <a:t>Backup and database restore difficulties</a:t>
            </a:r>
          </a:p>
          <a:p>
            <a:pPr marL="171450" indent="-171450">
              <a:buFont typeface="Arial" panose="020B0604020202020204" pitchFamily="34" charset="0"/>
              <a:buChar char="•"/>
            </a:pPr>
            <a:r>
              <a:rPr lang="en-US" dirty="0"/>
              <a:t>Database engine efficiency</a:t>
            </a:r>
          </a:p>
          <a:p>
            <a:pPr marL="171450" indent="-171450">
              <a:buFont typeface="Arial" panose="020B0604020202020204" pitchFamily="34" charset="0"/>
              <a:buChar char="•"/>
            </a:pPr>
            <a:r>
              <a:rPr lang="en-US" dirty="0"/>
              <a:t>Server configuration optimization</a:t>
            </a:r>
          </a:p>
          <a:p>
            <a:endParaRPr lang="en-US" dirty="0"/>
          </a:p>
          <a:p>
            <a:r>
              <a:rPr lang="en-US" dirty="0"/>
              <a:t>With a .NET app approach on Azure, you can be confident that your web apps will be able to scale to handle any increase in traffic. Let’s take a look at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Azure can help to scale .NET applications in three key areas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An enterprise grade web hosting platform allows business to easily right-size infrastructure to meet demand.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Power your app on an enterprise grade web hosting platform that serves over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2 million sites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processes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41 billion requests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a:t>
            </a:r>
            <a:r>
              <a:rPr kumimoji="0" lang="en-US" sz="900" b="1"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9 trillion SQL queries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per day</a:t>
            </a:r>
            <a:r>
              <a:rPr lang="en-US" sz="900" kern="1200" dirty="0">
                <a:solidFill>
                  <a:schemeClr val="tx1"/>
                </a:solidFill>
                <a:latin typeface="Segoe UI" panose="020B0502040204020203" pitchFamily="34" charset="0"/>
                <a:ea typeface="+mn-ea"/>
                <a:cs typeface="+mn-cs"/>
              </a:rPr>
              <a:t>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In terms of efficiency, with PaaS services built for SQL and .NET you can be sure that you can build with confidence from day 1.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dirty="0">
                <a:solidFill>
                  <a:schemeClr val="tx1"/>
                </a:solidFill>
                <a:latin typeface="Segoe UI" panose="020B0502040204020203" pitchFamily="34" charset="0"/>
                <a:ea typeface="+mn-ea"/>
                <a:cs typeface="+mn-cs"/>
              </a:rPr>
              <a:t>And in terms of security, </a:t>
            </a:r>
            <a:r>
              <a:rPr lang="en-US" sz="900" dirty="0">
                <a:cs typeface="Segoe UI" panose="020B0502040204020203" pitchFamily="34" charset="0"/>
              </a:rPr>
              <a:t>Azure Security Center will </a:t>
            </a:r>
            <a:r>
              <a:rPr lang="en-US" sz="900" kern="1200" dirty="0">
                <a:solidFill>
                  <a:schemeClr val="tx1"/>
                </a:solidFill>
                <a:latin typeface="Segoe UI" panose="020B0502040204020203" pitchFamily="34" charset="0"/>
                <a:ea typeface="+mn-ea"/>
                <a:cs typeface="Segoe UI" panose="020B0502040204020203" pitchFamily="34" charset="0"/>
              </a:rPr>
              <a:t>i</a:t>
            </a:r>
            <a:r>
              <a:rPr lang="en-US" sz="900" dirty="0">
                <a:cs typeface="Segoe UI" panose="020B0502040204020203" pitchFamily="34" charset="0"/>
              </a:rPr>
              <a:t>mprove your security posture and threat protection with extensive compliance certifications.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endParaRPr lang="en-US" sz="900" kern="1200" dirty="0">
              <a:solidFill>
                <a:schemeClr val="tx1"/>
              </a:solidFill>
              <a:latin typeface="Segoe UI" panose="020B0502040204020203" pitchFamily="34" charset="0"/>
              <a:ea typeface="+mn-ea"/>
              <a:cs typeface="+mn-cs"/>
            </a:endParaRPr>
          </a:p>
          <a:p>
            <a:pPr marL="228600" marR="0" indent="-228600">
              <a:lnSpc>
                <a:spcPct val="107000"/>
              </a:lnSpc>
              <a:spcBef>
                <a:spcPts val="0"/>
              </a:spcBef>
              <a:spcAft>
                <a:spcPts val="800"/>
              </a:spcAft>
              <a:buFont typeface="+mj-lt"/>
              <a:buAutoNum type="arabicPeriod"/>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kern="1200" dirty="0">
                <a:solidFill>
                  <a:schemeClr val="tx1"/>
                </a:solidFill>
                <a:latin typeface="Segoe UI" panose="020B0502040204020203" pitchFamily="34" charset="0"/>
                <a:ea typeface="+mn-ea"/>
                <a:cs typeface="+mn-cs"/>
              </a:rPr>
              <a:t>T: Let’s take a look at how a Microsoft customer has scaled on Azure. &lt;click&gt;</a:t>
            </a:r>
          </a:p>
          <a:p>
            <a:pPr marL="228600" marR="0" indent="-228600">
              <a:lnSpc>
                <a:spcPct val="107000"/>
              </a:lnSpc>
              <a:spcBef>
                <a:spcPts val="0"/>
              </a:spcBef>
              <a:spcAft>
                <a:spcPts val="800"/>
              </a:spcAft>
              <a:buFont typeface="+mj-lt"/>
              <a:buAutoNum type="arabicPeriod"/>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40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we take a look at the need to adjust to new realities and meet the pressing needs of customers and employees with agility and innovate purposefully to prepare for the future.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97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US" sz="900" kern="1200" dirty="0">
                <a:solidFill>
                  <a:schemeClr val="tx1"/>
                </a:solidFill>
                <a:latin typeface="Segoe UI" panose="020B0502040204020203" pitchFamily="34" charset="0"/>
                <a:ea typeface="+mn-ea"/>
                <a:cs typeface="+mn-cs"/>
              </a:rPr>
              <a:t>A .NET app approach on Azure enables you to stand up critical capabilities quickly and with confidence, so you can meet any demand as it comes up.</a:t>
            </a:r>
          </a:p>
          <a:p>
            <a:pPr marL="0" marR="0" indent="0">
              <a:lnSpc>
                <a:spcPct val="107000"/>
              </a:lnSpc>
              <a:spcBef>
                <a:spcPts val="0"/>
              </a:spcBef>
              <a:spcAft>
                <a:spcPts val="800"/>
              </a:spcAft>
              <a:buFont typeface="+mj-lt"/>
              <a:buNone/>
            </a:pPr>
            <a:endParaRPr lang="en-US" sz="90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Migration of your .NET applications to Azure allows developers to publish code changes directly to app service quickly responding to changing user needs.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Developers can also quickly test and deploy these capabilities and connect them to new data sources thereby extending applications to interact with any system.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Your dev team will also be able to work and innovate knowing that they are benefitting from comprehensive web application security.</a:t>
            </a:r>
          </a:p>
          <a:p>
            <a:pPr marL="171450" marR="0" indent="-171450">
              <a:lnSpc>
                <a:spcPct val="107000"/>
              </a:lnSpc>
              <a:spcBef>
                <a:spcPts val="0"/>
              </a:spcBef>
              <a:spcAft>
                <a:spcPts val="800"/>
              </a:spcAft>
              <a:buFont typeface="Arial" panose="020B0604020202020204" pitchFamily="34" charset="0"/>
              <a:buChar char="•"/>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let’s see standing up critical capabilities in action. &lt;click&gt;</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92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p>
          <a:p>
            <a:endParaRPr lang="en-US" baseline="0" dirty="0"/>
          </a:p>
          <a:p>
            <a:r>
              <a:rPr lang="en-US" baseline="0" dirty="0"/>
              <a:t>.NET is a unified platform with shared libraries, runtime components and languages. It also has a set of best-in-class tools with Visual Studio, Visual Studio for Mac and the cross-platform editor Visual Studio Code.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76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seeing significant growth in the .NET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5 million monthly active developers in Visual Studio family of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.NET Core has been ranked #1 two years in a row as the most loved framework on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developer survey.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Cloud Native Computing Foundation (CNCF) tracks the highest velocity projects on all of GitHub which they measure by the rate at which pull requests and issues come in &amp; how many are accepted, and dotnet projects are consistently in in the top 30 since 2017. dotnet ranks # 1 in most active in 2021.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Speaking of GitHub, C# is in the top 5 languages, an indicator of a healthy open source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the .NET contributors are extremely proud of their work on performance. ASP.NET Core ranks #1 web framework in the </a:t>
            </a:r>
            <a:r>
              <a:rPr lang="en-US" sz="1200" kern="1200" dirty="0" err="1">
                <a:solidFill>
                  <a:schemeClr val="tx1"/>
                </a:solidFill>
                <a:effectLst/>
                <a:latin typeface="+mn-lt"/>
                <a:ea typeface="+mn-ea"/>
                <a:cs typeface="+mn-cs"/>
              </a:rPr>
              <a:t>TechEmpower</a:t>
            </a:r>
            <a:r>
              <a:rPr lang="en-US" sz="1200" kern="1200" dirty="0">
                <a:solidFill>
                  <a:schemeClr val="tx1"/>
                </a:solidFill>
                <a:effectLst/>
                <a:latin typeface="+mn-lt"/>
                <a:ea typeface="+mn-ea"/>
                <a:cs typeface="+mn-cs"/>
              </a:rPr>
              <a:t> benchmarks, an independent, open source set of web performance benchmarks that measure dozens of languages and application frameworks, .NET has the fastest web framework on the planet. faster than C++, Java and Go.</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we continue to see a large part of new users downloading .NET identifying as Students in the download survey, which gets thousands of responses a week indicating a healthy growth trajectory.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this is possible because of open source collaboration.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Sources:</a:t>
            </a:r>
          </a:p>
          <a:p>
            <a:r>
              <a:rPr lang="en-US" sz="1200" u="sng" kern="1200" dirty="0">
                <a:solidFill>
                  <a:schemeClr val="tx1"/>
                </a:solidFill>
                <a:effectLst/>
                <a:latin typeface="+mn-lt"/>
                <a:ea typeface="+mn-ea"/>
                <a:cs typeface="+mn-cs"/>
                <a:hlinkClick r:id="rId3"/>
              </a:rPr>
              <a:t>https://insights.stackoverflow.com/survey/2019#most-loved-dreaded-and-wanted</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https://github.com/cncf/velocity/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https://octoverse.github.com/</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https://www.techempower.com/benchmarks/#section=data-r20&amp;hw=ph&amp;test=plaintext </a:t>
            </a:r>
            <a:endParaRPr lang="en-US" sz="2800" b="0" i="0" dirty="0">
              <a:solidFill>
                <a:srgbClr val="000000"/>
              </a:solidFill>
              <a:effectLst/>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331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performance leads to lower compute costs and .NET gets better every release. In the latest </a:t>
            </a:r>
            <a:r>
              <a:rPr lang="en-US" dirty="0" err="1"/>
              <a:t>Techempower</a:t>
            </a:r>
            <a:r>
              <a:rPr lang="en-US" dirty="0"/>
              <a:t> benchmarks .NET 5’s web framework, ASP.NET Core, is over 10 times faster than Node.js and </a:t>
            </a:r>
            <a:r>
              <a:rPr lang="en-US" dirty="0" err="1"/>
              <a:t>gRPC</a:t>
            </a:r>
            <a:r>
              <a:rPr lang="en-US" dirty="0"/>
              <a:t> server performance is faster then Go, C++ and Java.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Light" panose="020B0502040204020203" pitchFamily="34" charset="0"/>
                <a:ea typeface="Calibri" panose="020F0502020204030204" pitchFamily="34" charset="0"/>
                <a:cs typeface="Arial" panose="020B0604020202020204" pitchFamily="34" charset="0"/>
              </a:rPr>
              <a:t>While the drivers of modernization vary, increasingly CIOs are looking to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Quickly scale applications and databases experiencing demand and usage spikes </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Prioritize new features based on urgent user need – what are the critical capabilities needed today?</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Focus their IT staff on urgent, priority tasks (not maintenance)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Rationalize CAPEX for private datacenter investment and optimize their application and data estate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Rethink the way they develop apps to reflect new/altered realities “how will we need to do business now”</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Symbol" panose="05050102010706020507" pitchFamily="18" charset="2"/>
            </a:endParaRPr>
          </a:p>
        </p:txBody>
      </p:sp>
      <p:sp>
        <p:nvSpPr>
          <p:cNvPr id="4" name="Slide Number Placeholder 3"/>
          <p:cNvSpPr>
            <a:spLocks noGrp="1"/>
          </p:cNvSpPr>
          <p:nvPr>
            <p:ph type="sldNum" sz="quarter" idx="5"/>
          </p:nvPr>
        </p:nvSpPr>
        <p:spPr/>
        <p:txBody>
          <a:bodyPr/>
          <a:lstStyle/>
          <a:p>
            <a:fld id="{C76AE915-B316-4484-9EA0-03EB58256B59}" type="slidenum">
              <a:rPr lang="en-US" smtClean="0"/>
              <a:t>4</a:t>
            </a:fld>
            <a:endParaRPr lang="en-US"/>
          </a:p>
        </p:txBody>
      </p:sp>
    </p:spTree>
    <p:extLst>
      <p:ext uri="{BB962C8B-B14F-4D97-AF65-F5344CB8AC3E}">
        <p14:creationId xmlns:p14="http://schemas.microsoft.com/office/powerpoint/2010/main" val="132520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0" dirty="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and operating systems. </a:t>
            </a:r>
          </a:p>
          <a:p>
            <a:pPr marL="0" marR="0"/>
            <a:endParaRPr lang="en-US"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We’ve taken the best of .NET Framework and have added to .NET Core, including many familiar APIs, as well as Windows desktop apps with WPF and WinForms. Now we are unifying all the platform, SDK and tools by bringing in Mono and Xamarin.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Core and .NET 6 can be deployed side-by-side, on Windows, Mac or Linux, with or without containers, allowing you ultimate deployment flexibility.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continue to make significant performance improvements up and down the stack so that native client apps and cloud web apps perform excellent.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As I mentioned earlier .NET 6 now tops the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TechEmpower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round 20 benchmarks as the fastest web framework on the planet. </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Better performance means less compute costs. And flexible deployment options reduces infrastructure and hosting costs particularly when hosting on Linux in Azure. </a:t>
            </a:r>
          </a:p>
          <a:p>
            <a:pPr marL="285750" marR="0" indent="-285750">
              <a:spcBef>
                <a:spcPts val="0"/>
              </a:spcBef>
              <a:spcAft>
                <a:spcPts val="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rPr>
              <a:t>.NET 6 is the focus of our investments in the .NET platform going forward with modern innovative languages and APIs, which makes it the logical choice for any .NET based application.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how do we convince customers to move to .NET 6? Developers tend to want to be working on the latest and greatest. But TDMs also need to be aware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mentioned, we continue to invest in performance up and down the stack and the benefits for web developers are huge. Better performance means less compute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also focused on several cloud &amp; web investments, such as smaller, faster, single file applications that use less memory which are appropriate for microservices and containerized applications across operating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We’ve added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 in REST/HTTP APIs which make it easy to publish to Azure API Management. You also get automatic client generation for easy testing and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Windows Subsystem for Linux we’ve also made it simple to “Develop on Windows for Linux” with debugging via WSL 2 that is included in Visual Studio 2019 16.9 that just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5 also supports full stack C# web development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can run on the server or on the client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means you don’t need to use JavaScript anymore to build SPAs and these apps are automatically PWAs.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.NET Upgrade Assistant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a:t>
            </a:r>
            <a:r>
              <a:rPr lang="en-US" sz="1800" dirty="0" err="1">
                <a:effectLst/>
                <a:latin typeface="Segoe UI" panose="020B0502040204020203" pitchFamily="34" charset="0"/>
                <a:ea typeface="Calibri" panose="020F0502020204030204" pitchFamily="34" charset="0"/>
              </a:rPr>
              <a:t>Episerver</a:t>
            </a:r>
            <a:r>
              <a:rPr lang="en-US" sz="1800" dirty="0">
                <a:effectLst/>
                <a:latin typeface="Segoe UI" panose="020B0502040204020203" pitchFamily="34" charset="0"/>
                <a:ea typeface="Calibri" panose="020F0502020204030204" pitchFamily="34" charset="0"/>
              </a:rPr>
              <a:t>)</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427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86987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36CC1-A984-4162-B40F-C032AFAB0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223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The Azure Migration Program </a:t>
            </a:r>
            <a:r>
              <a:rPr lang="en-US" sz="12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Technical skill building</a:t>
            </a:r>
            <a:r>
              <a:rPr lang="en-US" sz="1200" kern="1200" dirty="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12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Free Azure tools </a:t>
            </a:r>
            <a:r>
              <a:rPr lang="en-US" sz="1200" kern="1200" dirty="0">
                <a:solidFill>
                  <a:schemeClr val="tx1"/>
                </a:solidFill>
                <a:effectLst/>
                <a:latin typeface="Segoe UI Light" pitchFamily="34" charset="0"/>
                <a:ea typeface="+mn-ea"/>
                <a:cs typeface="+mn-cs"/>
              </a:rPr>
              <a:t>to help you efficiently execute migrations</a:t>
            </a:r>
            <a:r>
              <a:rPr lang="en-US" sz="12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And cost effective offers</a:t>
            </a:r>
            <a:r>
              <a:rPr lang="en-US" sz="12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effectLst/>
            </a:endParaRPr>
          </a:p>
          <a:p>
            <a:pPr fontAlgn="base"/>
            <a:endParaRPr lang="en-US" sz="1200" kern="1200" dirty="0">
              <a:solidFill>
                <a:schemeClr val="tx1"/>
              </a:solidFill>
              <a:effectLst/>
              <a:latin typeface="Segoe UI Light" pitchFamily="34" charset="0"/>
              <a:ea typeface="+mn-ea"/>
              <a:cs typeface="+mn-cs"/>
            </a:endParaRPr>
          </a:p>
          <a:p>
            <a:pPr fontAlgn="base"/>
            <a:r>
              <a:rPr lang="en-US" sz="1200" kern="1200" dirty="0">
                <a:solidFill>
                  <a:schemeClr val="tx1"/>
                </a:solidFill>
                <a:effectLst/>
                <a:latin typeface="Segoe UI Light"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EE2CF-A3A9-439C-8B53-800924AD6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45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Existing customers should explore cost optimization opportunities with Azure Cost management and Azure Advisor. Be sure to take advantage of existing offers like the Azure Hybrid Benefit, Azure Reservations, Azure Dev/Test Pricing and Azure Spot Virtual Machines. </a:t>
            </a:r>
          </a:p>
          <a:p>
            <a:endParaRPr lang="en-US"/>
          </a:p>
          <a:p>
            <a:r>
              <a:rPr lang="en-US"/>
              <a:t>Think about moving your servers, databases and applications to the cloud. Get your free assessment for Azure migrate.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524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dirty="0">
              <a:solidFill>
                <a:schemeClr val="tx1"/>
              </a:solidFill>
              <a:effectLst/>
              <a:latin typeface="Segoe UI Light" pitchFamily="34" charset="0"/>
              <a:ea typeface="+mn-ea"/>
              <a:cs typeface="+mn-cs"/>
            </a:endParaRPr>
          </a:p>
          <a:p>
            <a:pPr rtl="0" eaLnBrk="1" fontAlgn="t" latinLnBrk="0" hangingPunct="1"/>
            <a:r>
              <a:rPr lang="en-US" sz="1200" b="1" i="0" u="none" strike="noStrike" kern="1200" dirty="0">
                <a:solidFill>
                  <a:schemeClr val="tx1"/>
                </a:solidFill>
                <a:effectLst/>
                <a:latin typeface="Segoe UI Light" pitchFamily="34" charset="0"/>
                <a:ea typeface="+mn-ea"/>
                <a:cs typeface="+mn-cs"/>
              </a:rPr>
              <a:t>Service Sweet</a:t>
            </a:r>
            <a:r>
              <a:rPr lang="en-US" sz="1200" b="1" i="0" u="none" strike="noStrike" kern="1200" baseline="0" dirty="0">
                <a:solidFill>
                  <a:schemeClr val="tx1"/>
                </a:solidFill>
                <a:effectLst/>
                <a:latin typeface="Segoe UI Light" pitchFamily="34" charset="0"/>
                <a:ea typeface="+mn-ea"/>
                <a:cs typeface="+mn-cs"/>
              </a:rPr>
              <a:t> spots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App Service Web</a:t>
            </a:r>
            <a:r>
              <a:rPr lang="en-US" sz="1200" b="0" i="0" u="none" strike="noStrike" kern="1200" baseline="0" dirty="0">
                <a:solidFill>
                  <a:schemeClr val="tx1"/>
                </a:solidFill>
                <a:effectLst/>
                <a:latin typeface="Segoe UI Light" pitchFamily="34" charset="0"/>
                <a:ea typeface="+mn-ea"/>
                <a:cs typeface="+mn-cs"/>
              </a:rPr>
              <a:t> Apps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Deploy scalable</a:t>
            </a:r>
            <a:r>
              <a:rPr lang="en-US" sz="1200" b="0" i="0" u="none" strike="noStrike" kern="1200" baseline="0" dirty="0">
                <a:solidFill>
                  <a:schemeClr val="tx1"/>
                </a:solidFill>
                <a:effectLst/>
                <a:latin typeface="Segoe UI Light" pitchFamily="34" charset="0"/>
                <a:ea typeface="+mn-ea"/>
                <a:cs typeface="+mn-cs"/>
              </a:rPr>
              <a:t> web apps and services for Linux and Windows (with or without using containers) </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dirty="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Kubernetes </a:t>
            </a:r>
            <a:r>
              <a:rPr lang="en-US" sz="1200" b="0" i="0" u="none" strike="noStrike" kern="1200" baseline="0" dirty="0">
                <a:solidFill>
                  <a:schemeClr val="tx1"/>
                </a:solidFill>
                <a:effectLst/>
                <a:latin typeface="Segoe UI Light" pitchFamily="34" charset="0"/>
                <a:ea typeface="+mn-ea"/>
                <a:cs typeface="+mn-cs"/>
              </a:rPr>
              <a:t>Service (AKS)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a:t>
            </a:r>
            <a:r>
              <a:rPr lang="en-US" sz="1200" b="0" i="0" u="none" strike="noStrike" kern="1200" baseline="0" dirty="0">
                <a:solidFill>
                  <a:schemeClr val="tx1"/>
                </a:solidFill>
                <a:effectLst/>
                <a:latin typeface="Segoe UI Light" pitchFamily="34" charset="0"/>
                <a:ea typeface="+mn-ea"/>
                <a:cs typeface="+mn-cs"/>
              </a:rPr>
              <a:t> Batch</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Schedule</a:t>
            </a:r>
            <a:r>
              <a:rPr lang="en-US" sz="1200" b="0" i="0" u="none" strike="noStrike" kern="1200" baseline="0" dirty="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8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Segoe UI"/>
                <a:ea typeface="+mn-ea"/>
                <a:cs typeface="+mn-cs"/>
              </a:rPr>
              <a:t>Microsoft is the trusted partner that can help </a:t>
            </a:r>
            <a:r>
              <a:rPr lang="en-US" sz="1200" dirty="0">
                <a:effectLst/>
                <a:latin typeface="Segoe UI Light" panose="020B0502040204020203" pitchFamily="34" charset="0"/>
                <a:ea typeface="Calibri" panose="020F0502020204030204" pitchFamily="34" charset="0"/>
                <a:cs typeface="Arial" panose="020B0604020202020204" pitchFamily="34" charset="0"/>
              </a:rPr>
              <a:t>modernize applications and data and drive cost savings without time consuming and expensive rework and code changes..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We’ve been the stewards of .NET, SQL and Visual Studio for over two decades, improving those products and building a fully managed and optimized home in Azure for the apps that depend on them.</a:t>
            </a: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 built our managed services are built on IIS and the SQL code base, and offer 99.95%+ SLAs on millions of .NET apps, billions of request and trillions of SQL queries every day. </a:t>
            </a:r>
          </a:p>
          <a:p>
            <a:pPr>
              <a:lnSpc>
                <a:spcPct val="107000"/>
              </a:lnSpc>
              <a:spcAft>
                <a:spcPts val="800"/>
              </a:spcAft>
            </a:pPr>
            <a:endParaRPr lang="en-US" dirty="0"/>
          </a:p>
          <a:p>
            <a:pPr>
              <a:lnSpc>
                <a:spcPct val="107000"/>
              </a:lnSpc>
              <a:spcAft>
                <a:spcPts val="800"/>
              </a:spcAft>
            </a:pPr>
            <a:r>
              <a:rPr lang="en-US" dirty="0">
                <a:effectLst/>
              </a:rPr>
              <a:t>We’ve custom built migration assistants to assess your applications, databases and even your </a:t>
            </a:r>
            <a:r>
              <a:rPr lang="en-US" dirty="0" err="1">
                <a:effectLst/>
              </a:rPr>
              <a:t>.net</a:t>
            </a:r>
            <a:r>
              <a:rPr lang="en-US" dirty="0">
                <a:effectLst/>
              </a:rPr>
              <a:t> code and migrate workloads seamlessly to our managed services</a:t>
            </a:r>
            <a:r>
              <a:rPr lang="en-US" dirty="0"/>
              <a:t>, </a:t>
            </a:r>
            <a:r>
              <a:rPr lang="en-US" dirty="0">
                <a:hlinkClick r:id="rId3"/>
              </a:rPr>
              <a:t>containerize them</a:t>
            </a:r>
            <a:r>
              <a:rPr lang="en-US" dirty="0"/>
              <a:t> with Windows Containers</a:t>
            </a:r>
            <a:r>
              <a:rPr lang="en-US" dirty="0">
                <a:effectLst/>
              </a:rPr>
              <a:t> and </a:t>
            </a:r>
            <a:r>
              <a:rPr lang="en-US" dirty="0"/>
              <a:t>even update the code to </a:t>
            </a:r>
            <a:r>
              <a:rPr lang="en-US" dirty="0">
                <a:effectLst/>
              </a:rPr>
              <a:t>modern frameworks like .NET 5.</a:t>
            </a:r>
            <a:r>
              <a:rPr lang="en-US" dirty="0"/>
              <a:t> </a:t>
            </a:r>
            <a:endParaRPr lang="en-US" dirty="0">
              <a:latin typeface="Segoe UI Light"/>
              <a:cs typeface="Segoe UI Light"/>
            </a:endParaRPr>
          </a:p>
          <a:p>
            <a:pPr>
              <a:lnSpc>
                <a:spcPct val="107000"/>
              </a:lnSpc>
              <a:spcAft>
                <a:spcPts val="800"/>
              </a:spcAft>
            </a:pPr>
            <a:endParaRPr lang="en-US" dirty="0">
              <a:latin typeface="Calibri"/>
              <a:ea typeface="Calibri" panose="020F0502020204030204" pitchFamily="34" charset="0"/>
              <a:cs typeface="Calibri"/>
            </a:endParaRPr>
          </a:p>
          <a:p>
            <a:pPr>
              <a:lnSpc>
                <a:spcPct val="107000"/>
              </a:lnSpc>
              <a:spcAft>
                <a:spcPts val="800"/>
              </a:spcAft>
            </a:pPr>
            <a:r>
              <a:rPr lang="en-US" sz="1200" dirty="0">
                <a:effectLst/>
                <a:latin typeface="Segoe UI Light"/>
                <a:ea typeface="Calibri" panose="020F0502020204030204" pitchFamily="34" charset="0"/>
                <a:cs typeface="Segoe UI Light"/>
              </a:rPr>
              <a:t>We can provide additional support and subsidies for large projects through our Azure Migration &amp; Modernization Program</a:t>
            </a:r>
            <a:endParaRPr lang="en-US" dirty="0">
              <a:latin typeface="Segoe UI Light"/>
              <a:cs typeface="Segoe UI Light"/>
            </a:endParaRP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And we’ve tailored offers for Microsoft customers looking to get started with Azure – our Azure Hybrid Benefit and Enterprise Dev/Test offers help you maximize the investment in your existing on-premise SQL and VS licenses and new commitment discounts through reserved instances offer savings up to 55% for production workloads.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914225" rtl="0" eaLnBrk="1" fontAlgn="auto" latinLnBrk="0" hangingPunct="1">
              <a:lnSpc>
                <a:spcPct val="90000"/>
              </a:lnSpc>
              <a:spcBef>
                <a:spcPts val="0"/>
              </a:spcBef>
              <a:spcAft>
                <a:spcPts val="600"/>
              </a:spcAft>
              <a:buClrTx/>
              <a:buSzTx/>
              <a:buFontTx/>
              <a:buNone/>
              <a:tabLst/>
              <a:defRPr/>
            </a:pPr>
            <a:r>
              <a:rPr lang="en-US" sz="1200" dirty="0">
                <a:solidFill>
                  <a:schemeClr val="tx1"/>
                </a:solidFill>
              </a:rPr>
              <a:t>¹</a:t>
            </a:r>
            <a:r>
              <a:rPr kumimoji="0" lang="en-US" sz="1200" b="0" i="0" u="none" strike="noStrike" kern="1200" cap="none" spc="0" normalizeH="0" baseline="0" noProof="0" dirty="0">
                <a:ln>
                  <a:noFill/>
                </a:ln>
                <a:solidFill>
                  <a:schemeClr val="accent5"/>
                </a:solidFill>
                <a:effectLst/>
                <a:uLnTx/>
                <a:uFillTx/>
                <a:latin typeface="Segoe UI"/>
                <a:ea typeface="+mn-ea"/>
                <a:cs typeface="+mn-cs"/>
              </a:rPr>
              <a:t> All Claims as of 2/20/2019.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30000" noProof="0" dirty="0">
                <a:ln>
                  <a:noFill/>
                </a:ln>
                <a:solidFill>
                  <a:schemeClr val="accent2"/>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http://www.tpc.org/4081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http://www.tpc.org/3331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http://www.tpc.org/3329</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http://www.tpc.org/3321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5"/>
                </a:solidFill>
                <a:effectLst/>
                <a:uLnTx/>
                <a:uFillTx/>
                <a:latin typeface="Segoe UI"/>
                <a:ea typeface="+mn-ea"/>
                <a:cs typeface="+mn-cs"/>
              </a:rPr>
              <a:t>National Institute of Standards and Technology Comprehensive Vulnerability Database</a:t>
            </a:r>
          </a:p>
          <a:p>
            <a:pPr defTabSz="914225">
              <a:lnSpc>
                <a:spcPct val="90000"/>
              </a:lnSpc>
              <a:spcAft>
                <a:spcPts val="600"/>
              </a:spcAft>
              <a:defRPr/>
            </a:pPr>
            <a:r>
              <a:rPr lang="en-US" sz="1200" b="1" dirty="0">
                <a:solidFill>
                  <a:schemeClr val="accent5"/>
                </a:solidFill>
                <a:latin typeface="Segoe UI"/>
              </a:rPr>
              <a:t>**</a:t>
            </a:r>
            <a:r>
              <a:rPr lang="en-US" sz="1200" b="1" dirty="0">
                <a:solidFill>
                  <a:schemeClr val="accent5"/>
                </a:solidFill>
                <a:latin typeface="Segoe UI "/>
                <a:cs typeface="Segoe UI Semilight" panose="020B0402040204020203" pitchFamily="34" charset="0"/>
              </a:rPr>
              <a:t> </a:t>
            </a:r>
            <a:r>
              <a:rPr lang="en-US" sz="1200" dirty="0">
                <a:solidFill>
                  <a:schemeClr val="accent5"/>
                </a:solidFill>
              </a:rPr>
              <a:t>Data sets derived from industry-recognized TPC-E Benchmark™. Simulated 400 concurrent users, unlimited pacing, 8 deg of parallelism, 5 test runs. Results above were for Premium SSD storage on Windows Server.  Similar tests run for Red Hat Enterprise Linux and for high-end storage.</a:t>
            </a:r>
          </a:p>
          <a:p>
            <a:pPr defTabSz="914225">
              <a:lnSpc>
                <a:spcPct val="90000"/>
              </a:lnSpc>
              <a:spcAft>
                <a:spcPts val="600"/>
              </a:spcAft>
              <a:defRPr/>
            </a:pPr>
            <a:r>
              <a:rPr lang="en-US" sz="1200" dirty="0">
                <a:solidFill>
                  <a:schemeClr val="accent2"/>
                </a:solidFill>
                <a:hlinkClick r:id="rId8">
                  <a:extLst>
                    <a:ext uri="{A12FA001-AC4F-418D-AE19-62706E023703}">
                      <ahyp:hlinkClr xmlns:ahyp="http://schemas.microsoft.com/office/drawing/2018/hyperlinkcolor" val="tx"/>
                    </a:ext>
                  </a:extLst>
                </a:hlinkClick>
              </a:rPr>
              <a:t>https://gigaom.com/report/sql-transaction-processing-price-performance-testing-azure-eas-vs-aws-r5a/</a:t>
            </a:r>
            <a:r>
              <a:rPr lang="en-US" sz="1200" dirty="0">
                <a:solidFill>
                  <a:schemeClr val="accent2"/>
                </a:solidFill>
              </a:rPr>
              <a:t> </a:t>
            </a:r>
          </a:p>
          <a:p>
            <a:pPr defTabSz="914225">
              <a:lnSpc>
                <a:spcPct val="90000"/>
              </a:lnSpc>
              <a:spcAft>
                <a:spcPts val="600"/>
              </a:spcAft>
              <a:defRPr/>
            </a:pPr>
            <a:endParaRPr lang="en-US" sz="1200" dirty="0">
              <a:solidFill>
                <a:schemeClr val="tx1"/>
              </a:solidFill>
            </a:endParaRPr>
          </a:p>
          <a:p>
            <a:pPr defTabSz="914225">
              <a:lnSpc>
                <a:spcPct val="90000"/>
              </a:lnSpc>
              <a:spcAft>
                <a:spcPts val="600"/>
              </a:spcAft>
              <a:defRPr/>
            </a:pPr>
            <a:r>
              <a:rPr lang="en-US" sz="1200" dirty="0">
                <a:solidFill>
                  <a:schemeClr val="tx1"/>
                </a:solidFill>
              </a:rPr>
              <a:t>² This SLA refers to Azure App Service</a:t>
            </a:r>
            <a:endParaRPr lang="en-US" sz="1200" dirty="0">
              <a:solidFill>
                <a:schemeClr val="accent2"/>
              </a:solidFill>
            </a:endParaRPr>
          </a:p>
          <a:p>
            <a:pPr defTabSz="914225">
              <a:lnSpc>
                <a:spcPct val="90000"/>
              </a:lnSpc>
              <a:spcAft>
                <a:spcPts val="600"/>
              </a:spcAft>
              <a:defRPr/>
            </a:pPr>
            <a:endParaRPr lang="en-US" sz="1200" dirty="0">
              <a:solidFill>
                <a:schemeClr val="accent2"/>
              </a:soli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898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863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914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609787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331719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Azure Migrate</a:t>
            </a:r>
            <a:r>
              <a:rPr lang="en-US" sz="1200" kern="1200" dirty="0">
                <a:solidFill>
                  <a:schemeClr val="tx1"/>
                </a:solidFill>
                <a:effectLst/>
                <a:latin typeface="+mn-lt"/>
                <a:ea typeface="+mn-ea"/>
                <a:cs typeface="+mn-cs"/>
              </a:rPr>
              <a:t> performs detailed assessment of application and database readiness including preferred hosting options in Azure and relevant pricing details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applications with confidence letting Azure handle auto-patching for database, OS and runtimes, automated database backup, configurable alerts and logging.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Easily add custom domains, SSL certificates, single sign-on (SSO), and identity-service integration to your apps.</a:t>
            </a: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Reduce regulatory and compliance costs</a:t>
            </a:r>
            <a:r>
              <a:rPr lang="en-US" sz="1200" kern="1200" dirty="0">
                <a:solidFill>
                  <a:schemeClr val="tx1"/>
                </a:solidFill>
                <a:effectLst/>
                <a:latin typeface="+mn-lt"/>
                <a:ea typeface="+mn-ea"/>
                <a:cs typeface="+mn-cs"/>
              </a:rPr>
              <a:t> by automating or simplifying over 30% of monitoring work versus on-premises hosted applications.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your existing .NET and SQL skills and experience to modernize or develop new apps on Azure SQL Database and Azure SQL Managed Instance.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a:t>
            </a:r>
            <a:r>
              <a:rPr lang="en-US" sz="1200" u="sng" kern="1200" dirty="0">
                <a:solidFill>
                  <a:schemeClr val="tx1"/>
                </a:solidFill>
                <a:effectLst/>
                <a:latin typeface="+mn-lt"/>
                <a:ea typeface="+mn-ea"/>
                <a:cs typeface="+mn-cs"/>
                <a:hlinkClick r:id="rId5"/>
              </a:rPr>
              <a:t>GitHub Actions</a:t>
            </a:r>
            <a:r>
              <a:rPr lang="en-US" sz="1200" kern="1200" dirty="0">
                <a:solidFill>
                  <a:schemeClr val="tx1"/>
                </a:solidFill>
                <a:effectLst/>
                <a:latin typeface="+mn-lt"/>
                <a:ea typeface="+mn-ea"/>
                <a:cs typeface="+mn-cs"/>
              </a:rPr>
              <a:t> to automate the testing and deployment of your applications onto App Service’s global infrastructure.</a:t>
            </a:r>
          </a:p>
          <a:p>
            <a:pPr marL="171450" indent="-171450">
              <a:buFont typeface="Arial"/>
              <a:buChar char="•"/>
            </a:pPr>
            <a:endParaRPr lang="en-US" dirty="0">
              <a:cs typeface="Segoe UI" panose="020B0502040204020203" pitchFamily="34" charset="0"/>
            </a:endParaRPr>
          </a:p>
        </p:txBody>
      </p:sp>
    </p:spTree>
    <p:extLst>
      <p:ext uri="{BB962C8B-B14F-4D97-AF65-F5344CB8AC3E}">
        <p14:creationId xmlns:p14="http://schemas.microsoft.com/office/powerpoint/2010/main" val="3449267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Built-in, AI-powered </a:t>
            </a:r>
            <a:r>
              <a:rPr lang="en-US" sz="1200" u="sng" kern="1200">
                <a:solidFill>
                  <a:schemeClr val="tx1"/>
                </a:solidFill>
                <a:effectLst/>
                <a:latin typeface="+mn-lt"/>
                <a:ea typeface="+mn-ea"/>
                <a:cs typeface="+mn-cs"/>
                <a:hlinkClick r:id="rId3"/>
              </a:rPr>
              <a:t>automatic tuning</a:t>
            </a:r>
            <a:r>
              <a:rPr lang="en-US" sz="1200" kern="1200">
                <a:solidFill>
                  <a:schemeClr val="tx1"/>
                </a:solidFill>
                <a:effectLst/>
                <a:latin typeface="+mn-lt"/>
                <a:ea typeface="+mn-ea"/>
                <a:cs typeface="+mn-cs"/>
              </a:rPr>
              <a:t> and adaptive </a:t>
            </a:r>
            <a:r>
              <a:rPr lang="en-US" sz="1200" u="sng" kern="1200">
                <a:solidFill>
                  <a:schemeClr val="tx1"/>
                </a:solidFill>
                <a:effectLst/>
                <a:latin typeface="+mn-lt"/>
                <a:ea typeface="+mn-ea"/>
                <a:cs typeface="+mn-cs"/>
                <a:hlinkClick r:id="rId4"/>
              </a:rPr>
              <a:t>query optimization</a:t>
            </a:r>
            <a:r>
              <a:rPr lang="en-US" sz="1200" kern="1200">
                <a:solidFill>
                  <a:schemeClr val="tx1"/>
                </a:solidFill>
                <a:effectLst/>
                <a:latin typeface="+mn-lt"/>
                <a:ea typeface="+mn-ea"/>
                <a:cs typeface="+mn-cs"/>
              </a:rPr>
              <a:t> supports peak performance in Azure SQL Database.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Break down how increased traffic or upstream dependencies are affecting response times with rich </a:t>
            </a:r>
            <a:r>
              <a:rPr lang="en-US" sz="1200" u="sng" kern="1200">
                <a:solidFill>
                  <a:schemeClr val="tx1"/>
                </a:solidFill>
                <a:effectLst/>
                <a:latin typeface="+mn-lt"/>
                <a:ea typeface="+mn-ea"/>
                <a:cs typeface="+mn-cs"/>
                <a:hlinkClick r:id="rId5"/>
              </a:rPr>
              <a:t>out of the box monitoring for ASP.NET applications</a:t>
            </a:r>
            <a:r>
              <a:rPr lang="en-US" sz="1200" kern="1200">
                <a:solidFill>
                  <a:schemeClr val="tx1"/>
                </a:solidFill>
                <a:effectLst/>
                <a:latin typeface="+mn-lt"/>
                <a:ea typeface="+mn-ea"/>
                <a:cs typeface="+mn-cs"/>
              </a:rPr>
              <a:t> in Application Insights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Improve availability, security and performance while reducing costs with personalized recommendations from </a:t>
            </a:r>
            <a:r>
              <a:rPr lang="en-US" sz="1200" u="sng" kern="1200">
                <a:solidFill>
                  <a:schemeClr val="tx1"/>
                </a:solidFill>
                <a:effectLst/>
                <a:latin typeface="+mn-lt"/>
                <a:ea typeface="+mn-ea"/>
                <a:cs typeface="+mn-cs"/>
                <a:hlinkClick r:id="rId6"/>
              </a:rPr>
              <a:t>Azure Advisor</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application resource usage in real time and configure alerts to respond to unexpected conditions with Azure Monitor</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60567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Increase developer productivity by 50%</a:t>
            </a:r>
            <a:r>
              <a:rPr lang="en-US" sz="1200" kern="1200">
                <a:solidFill>
                  <a:schemeClr val="tx1"/>
                </a:solidFill>
                <a:effectLst/>
                <a:latin typeface="+mn-lt"/>
                <a:ea typeface="+mn-ea"/>
                <a:cs typeface="+mn-cs"/>
              </a:rPr>
              <a:t> using serverless tools like Logic Apps and Functions to integrate your application with any internal and external systems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Eliminate replica staging environments and ship new versions and features with zero downtime using </a:t>
            </a:r>
            <a:r>
              <a:rPr lang="en-US" sz="1200" u="sng" kern="1200">
                <a:solidFill>
                  <a:schemeClr val="tx1"/>
                </a:solidFill>
                <a:effectLst/>
                <a:latin typeface="+mn-lt"/>
                <a:ea typeface="+mn-ea"/>
                <a:cs typeface="+mn-cs"/>
                <a:hlinkClick r:id="rId4"/>
              </a:rPr>
              <a:t>deployment slots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Avoid re- building on-premises objects like SQL and Windows logins, groups and privileges, SQL Server agent jobs and SSIS packages with migration tools available in Azure Migrate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App Insights to break down how increased traffic or upstream dependencies are affecting response times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2775543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Power your app on an enterprise grade hosting platform that serves over 2 million sites,  processes over 41 billion requests per day and over 9 trillion SQL database queries per day.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Build on infrastructure with a 99.95% SLA won’t fail when your customers need it most</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Rapidly adapt to changing requirements with auto-scaling SQL Database serverless compute and Hyperscale storage up to 100 TB.</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Scale your app to meet demand with over 58 regions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scale out underlying VMs to match demand or configure </a:t>
            </a:r>
            <a:r>
              <a:rPr lang="en-US" sz="1200" u="sng" kern="1200">
                <a:solidFill>
                  <a:schemeClr val="tx1"/>
                </a:solidFill>
                <a:effectLst/>
                <a:latin typeface="+mn-lt"/>
                <a:ea typeface="+mn-ea"/>
                <a:cs typeface="+mn-cs"/>
                <a:hlinkClick r:id="rId3"/>
              </a:rPr>
              <a:t>auto-scaling</a:t>
            </a:r>
            <a:r>
              <a:rPr lang="en-US" sz="1200" kern="1200">
                <a:solidFill>
                  <a:schemeClr val="tx1"/>
                </a:solidFill>
                <a:effectLst/>
                <a:latin typeface="+mn-lt"/>
                <a:ea typeface="+mn-ea"/>
                <a:cs typeface="+mn-cs"/>
              </a:rPr>
              <a:t> to sense and respond to changing traffic patterns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Right size your app with configurable CPU, memory, disk space and easily add new features like custom domains and certificates with a few clicks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You can </a:t>
            </a:r>
            <a:r>
              <a:rPr lang="en-US" sz="1200" u="sng" kern="1200">
                <a:solidFill>
                  <a:schemeClr val="tx1"/>
                </a:solidFill>
                <a:effectLst/>
                <a:latin typeface="+mn-lt"/>
                <a:ea typeface="+mn-ea"/>
                <a:cs typeface="+mn-cs"/>
                <a:hlinkClick r:id="rId4"/>
              </a:rPr>
              <a:t>use deployment slots</a:t>
            </a:r>
            <a:r>
              <a:rPr lang="en-US" sz="1200" kern="1200">
                <a:solidFill>
                  <a:schemeClr val="tx1"/>
                </a:solidFill>
                <a:effectLst/>
                <a:latin typeface="+mn-lt"/>
                <a:ea typeface="+mn-ea"/>
                <a:cs typeface="+mn-cs"/>
              </a:rPr>
              <a:t> to coordinate your QA, staging, and production deployments.</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cs typeface="Segoe UI" panose="020B0502040204020203" pitchFamily="34" charset="0"/>
            </a:endParaRPr>
          </a:p>
        </p:txBody>
      </p:sp>
    </p:spTree>
    <p:extLst>
      <p:ext uri="{BB962C8B-B14F-4D97-AF65-F5344CB8AC3E}">
        <p14:creationId xmlns:p14="http://schemas.microsoft.com/office/powerpoint/2010/main" val="214892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There are a number of ways to modernize your infrastructure and code with Azure</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 primary pattern for ASP.NET Framework applications running either as code or in a Windows Container is with App Service and Azure SQL</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Many customers are modernizing their .NET code as they move to the cloud as well and with new support for .NET 5 on App Service, customers can get the flexibility and scalability of .NET Core with the manageability of App Service. </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.NET 5 is also being used to refactor monoliths as microservices and AKS has become a mainstream modernization destination for many applications. This is one of the primary reasons we added coverage for AKS in the Azure Migration Program in 2021.</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Finally seeing .NET being used in conjunction with other frameworks – notably node and python – modernization doesn’t just mean bringing existing code to run on Azure, can modernize the code along the way and also extend the app using multiple frameworks.</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Of all these patterns however, the area where Azure is most differentiated is with App Service and Azure SQL.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226E6D-882D-4966-AEE7-FC95845768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Build on managed infrastructure and database offerings that are purpose built for (.NET) web hosting.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Native integration with IIS offers familiar runtime experience from day one.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Access familiar logging sources like Application Event Logs and log/trace information emitted via System. Diagnostics with </a:t>
            </a:r>
            <a:r>
              <a:rPr lang="en-US" sz="1200" u="sng" kern="1200">
                <a:solidFill>
                  <a:schemeClr val="tx1"/>
                </a:solidFill>
                <a:effectLst/>
                <a:latin typeface="+mn-lt"/>
                <a:ea typeface="+mn-ea"/>
                <a:cs typeface="+mn-cs"/>
                <a:hlinkClick r:id="rId3"/>
              </a:rPr>
              <a:t>built-in logging capabilities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URL Rewrite is pre-installed for </a:t>
            </a:r>
            <a:r>
              <a:rPr lang="en-US" sz="1200" kern="1200" err="1">
                <a:solidFill>
                  <a:schemeClr val="tx1"/>
                </a:solidFill>
                <a:effectLst/>
                <a:latin typeface="+mn-lt"/>
                <a:ea typeface="+mn-ea"/>
                <a:cs typeface="+mn-cs"/>
              </a:rPr>
              <a:t>devs</a:t>
            </a:r>
            <a:r>
              <a:rPr lang="en-US" sz="1200" kern="1200">
                <a:solidFill>
                  <a:schemeClr val="tx1"/>
                </a:solidFill>
                <a:effectLst/>
                <a:latin typeface="+mn-lt"/>
                <a:ea typeface="+mn-ea"/>
                <a:cs typeface="+mn-cs"/>
              </a:rPr>
              <a:t> to define custom rules in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ASP.NET apps relying on InProc session state can ensure HTTP sessions are always routed back to the same server using App Service’s support sticky sessions.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Run non-interactive utility code or console worker apps alongside ASP.NET apps with </a:t>
            </a:r>
            <a:r>
              <a:rPr lang="en-US" sz="1200" u="sng" kern="1200" err="1">
                <a:solidFill>
                  <a:schemeClr val="tx1"/>
                </a:solidFill>
                <a:effectLst/>
                <a:latin typeface="+mn-lt"/>
                <a:ea typeface="+mn-ea"/>
                <a:cs typeface="+mn-cs"/>
                <a:hlinkClick r:id="rId4"/>
              </a:rPr>
              <a:t>WebJobs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Quickly connect to Azure SQL Database with .NET Core and .NET with Visual Studio and query data with Transact-SQL statements you’re familiar with.</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Seamlessly build against a managed SQL offering that shares a common code base with SQL Server and uses identical SQL language, query processing, management features and tools. </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745975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indent="-171450">
              <a:buFont typeface="Arial"/>
              <a:buChar char="•"/>
            </a:pPr>
            <a:r>
              <a:rPr lang="en-US">
                <a:cs typeface="Segoe UI" panose="020B0502040204020203" pitchFamily="34" charset="0"/>
              </a:rPr>
              <a:t>React to traffic loads with Azure </a:t>
            </a:r>
            <a:r>
              <a:rPr lang="en-US" err="1">
                <a:cs typeface="Segoe UI" panose="020B0502040204020203" pitchFamily="34" charset="0"/>
              </a:rPr>
              <a:t>Autoscale</a:t>
            </a:r>
            <a:r>
              <a:rPr lang="en-US">
                <a:cs typeface="Segoe UI" panose="020B0502040204020203" pitchFamily="34" charset="0"/>
              </a:rPr>
              <a:t> and perform traffic routing and load-balancing through Azure Front Door. </a:t>
            </a:r>
          </a:p>
          <a:p>
            <a:pPr marL="171450" indent="-171450">
              <a:buFont typeface="Arial"/>
              <a:buChar char="•"/>
            </a:pPr>
            <a:r>
              <a:rPr lang="en-US">
                <a:cs typeface="Segoe UI" panose="020B0502040204020203" pitchFamily="34" charset="0"/>
              </a:rPr>
              <a:t>Reduce latency by placing your content assets closer to your customers, with Azure Content Delivery Network.</a:t>
            </a:r>
          </a:p>
          <a:p>
            <a:pPr marL="171450" indent="-171450">
              <a:buFont typeface="Arial"/>
              <a:buChar char="•"/>
            </a:pPr>
            <a:r>
              <a:rPr lang="en-US">
                <a:cs typeface="Segoe UI" panose="020B0502040204020203" pitchFamily="34" charset="0"/>
              </a:rPr>
              <a:t>Protect your applications with Azure Web Application Firewall, Azure Firewall, and Application Gateway.</a:t>
            </a:r>
          </a:p>
          <a:p>
            <a:pPr marL="171450" indent="-171450">
              <a:buFont typeface="Arial"/>
              <a:buChar char="•"/>
            </a:pPr>
            <a:r>
              <a:rPr lang="en-US">
                <a:cs typeface="Segoe UI" panose="020B0502040204020203" pitchFamily="34" charset="0"/>
              </a:rPr>
              <a:t>Improve your security posture and threat protection with Azure Security Center and extensive compliance certifications.</a:t>
            </a:r>
          </a:p>
          <a:p>
            <a:pPr marL="171450" indent="-171450">
              <a:buFont typeface="Arial"/>
              <a:buChar char="•"/>
            </a:pPr>
            <a:r>
              <a:rPr lang="en-US">
                <a:cs typeface="Segoe UI" panose="020B0502040204020203" pitchFamily="34" charset="0"/>
              </a:rPr>
              <a:t>Intelligent threat detection and proactive vulnerability assessment alert and remediate potential threats to the database.</a:t>
            </a:r>
          </a:p>
          <a:p>
            <a:pPr marL="171450" indent="-171450">
              <a:buFont typeface="Arial"/>
              <a:buChar char="•"/>
            </a:pPr>
            <a:r>
              <a:rPr lang="en-US">
                <a:cs typeface="Segoe UI" panose="020B0502040204020203" pitchFamily="34" charset="0"/>
              </a:rPr>
              <a:t>Layers of security with the broadest range of built-in security controls across T-SQL, authentication, networking and key management.</a:t>
            </a:r>
          </a:p>
          <a:p>
            <a:pPr marL="171450" indent="-171450">
              <a:buFont typeface="Arial"/>
              <a:buChar char="•"/>
            </a:pPr>
            <a:r>
              <a:rPr lang="en-US">
                <a:cs typeface="Segoe UI" panose="020B0502040204020203" pitchFamily="34" charset="0"/>
              </a:rPr>
              <a:t>Most comprehensive compliance coverage (90+ offerings) of any cloud database service.</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4281520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Make and ship changes faster with native integration with Visual Studio, GitHub and App Service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 </a:t>
            </a:r>
            <a:r>
              <a:rPr lang="en-US" sz="1200" u="sng" kern="1200">
                <a:solidFill>
                  <a:schemeClr val="tx1"/>
                </a:solidFill>
                <a:effectLst/>
                <a:latin typeface="+mn-lt"/>
                <a:ea typeface="+mn-ea"/>
                <a:cs typeface="+mn-cs"/>
                <a:hlinkClick r:id="rId3"/>
              </a:rPr>
              <a:t>remote</a:t>
            </a:r>
            <a:r>
              <a:rPr lang="en-US" sz="1200" kern="1200">
                <a:solidFill>
                  <a:schemeClr val="tx1"/>
                </a:solidFill>
                <a:effectLst/>
                <a:latin typeface="+mn-lt"/>
                <a:ea typeface="+mn-ea"/>
                <a:cs typeface="+mn-cs"/>
              </a:rPr>
              <a:t> and </a:t>
            </a:r>
            <a:r>
              <a:rPr lang="en-US" sz="1200" u="sng" kern="1200">
                <a:solidFill>
                  <a:schemeClr val="tx1"/>
                </a:solidFill>
                <a:effectLst/>
                <a:latin typeface="+mn-lt"/>
                <a:ea typeface="+mn-ea"/>
                <a:cs typeface="+mn-cs"/>
                <a:hlinkClick r:id="rId4"/>
              </a:rPr>
              <a:t>live-site</a:t>
            </a:r>
            <a:r>
              <a:rPr lang="en-US" sz="1200" kern="1200">
                <a:solidFill>
                  <a:schemeClr val="tx1"/>
                </a:solidFill>
                <a:effectLst/>
                <a:latin typeface="+mn-lt"/>
                <a:ea typeface="+mn-ea"/>
                <a:cs typeface="+mn-cs"/>
              </a:rPr>
              <a:t> debugging for ASP.NET apps lets you diagnose issues and production environments and resolve quickly, without impacting traffic.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Create </a:t>
            </a:r>
            <a:r>
              <a:rPr lang="en-US" sz="1200" u="sng" kern="1200">
                <a:solidFill>
                  <a:schemeClr val="tx1"/>
                </a:solidFill>
                <a:effectLst/>
                <a:latin typeface="+mn-lt"/>
                <a:ea typeface="+mn-ea"/>
                <a:cs typeface="+mn-cs"/>
                <a:hlinkClick r:id="rId5"/>
              </a:rPr>
              <a:t>custom automated workflows</a:t>
            </a:r>
            <a:r>
              <a:rPr lang="en-US" sz="1200" kern="1200">
                <a:solidFill>
                  <a:schemeClr val="tx1"/>
                </a:solidFill>
                <a:effectLst/>
                <a:latin typeface="+mn-lt"/>
                <a:ea typeface="+mn-ea"/>
                <a:cs typeface="+mn-cs"/>
              </a:rPr>
              <a:t> to build, test, package, release and deploy to Azure following a push or pull request, using GitHub Actions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Build end-to-end Continuous Integration/Continuous Deployment (CI/CD) capabilities directly in the repository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6"/>
              </a:rPr>
              <a:t>Publish code updates</a:t>
            </a:r>
            <a:r>
              <a:rPr lang="en-US" sz="1200" kern="1200">
                <a:solidFill>
                  <a:schemeClr val="tx1"/>
                </a:solidFill>
                <a:effectLst/>
                <a:latin typeface="+mn-lt"/>
                <a:ea typeface="+mn-ea"/>
                <a:cs typeface="+mn-cs"/>
              </a:rPr>
              <a:t> directly to App Service with VS and VS Code integration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Ensure governance from anywhere by using Azure Policy to maintain visibility into whether your codebase or services are compromised</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081893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connect to new data sources and bring insights from other apps and systems with hundreds of pre-built Logic Apps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Automatically turn legacy web services into modern REST-based APIs by creating façades for your back-end services.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Connect on-premises APIs to cloud services with </a:t>
            </a:r>
            <a:r>
              <a:rPr lang="en-US" sz="1200" u="sng" kern="1200">
                <a:solidFill>
                  <a:schemeClr val="tx1"/>
                </a:solidFill>
                <a:effectLst/>
                <a:latin typeface="+mn-lt"/>
                <a:ea typeface="+mn-ea"/>
                <a:cs typeface="+mn-cs"/>
                <a:hlinkClick r:id="rId3"/>
              </a:rPr>
              <a:t>API 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Optimize your website for mobile to reach more customers and reduce site search time with interactive bots.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054399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Built-in web app security</a:t>
            </a:r>
            <a:r>
              <a:rPr lang="en-US" sz="1200" kern="1200">
                <a:solidFill>
                  <a:schemeClr val="tx1"/>
                </a:solidFill>
                <a:effectLst/>
                <a:latin typeface="+mn-lt"/>
                <a:ea typeface="+mn-ea"/>
                <a:cs typeface="+mn-cs"/>
              </a:rPr>
              <a:t> controls for network, data, identity and logging allows you to scale without worrying about breaching customer confidence.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Empower partners and employees to securely access web apps and data while working remote using Azure AD B2B</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Increase website security </a:t>
            </a:r>
            <a:r>
              <a:rPr lang="en-US" sz="1200" u="sng" kern="1200">
                <a:solidFill>
                  <a:schemeClr val="tx1"/>
                </a:solidFill>
                <a:effectLst/>
                <a:latin typeface="+mn-lt"/>
                <a:ea typeface="+mn-ea"/>
                <a:cs typeface="+mn-cs"/>
                <a:hlinkClick r:id="rId4"/>
              </a:rPr>
              <a:t>Azure AD multi-factor authentication</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5"/>
              </a:rPr>
              <a:t>Store secrets and credentials</a:t>
            </a:r>
            <a:r>
              <a:rPr lang="en-US" sz="1200" kern="1200">
                <a:solidFill>
                  <a:schemeClr val="tx1"/>
                </a:solidFill>
                <a:effectLst/>
                <a:latin typeface="+mn-lt"/>
                <a:ea typeface="+mn-ea"/>
                <a:cs typeface="+mn-cs"/>
              </a:rPr>
              <a:t> with no changes to .NET code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Securely expand sign-in options for end customers, including services like Facebook, Google and others for using Azure AD B2C.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Maintain customer trust thanks to $1bn+ Azure has made in investments for security R&amp;D and 3,500 cyber security experts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59374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For IT leaders who need to reduce the cost of managing their .NET web applications and the SQL databases that power them, Azure offers the only end to end web hosting platform designed from the ground up to build and manage .NET applications. Leveraging our deep expertise in Windows, Visual Studio and ASP.NET, we designed App Service and Azure SQL DB as the home in the cloud for .NET application and the databases that power them.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Simply put, there is no better place to build, host, and manage your .NET applications. Azure App Service—along with Visual Studio family of tools—provides unmatched developer productivity for development, live-site debugging, and zero downtime through deployment slots.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ASP.NET apps in particular, Azure has unmatched offers like Azure Hybrid Benefit and Enterprise Dev/Test that significantly reduce the cost of running these workloads on the only fully managed PaaS environment that natively supports Windows. Rather than provide SDKs and plug-ins, we’ve built natively on IIS, integrated Visual Studio directly into the platform to make and ship code changes in real time, and created our managed SQL platform on the same code base as SQL Server.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Azure’s been building, managing and improving these services for 25+ years. We run 2M sites, 40B+ requests and over 9T SQL queries every day with the 99.95% SLA or higher. We are better than AWS in end-to-end developer experience, better than GCP in providing native Windows support, and better than Heroku in supporting enterprise use cases.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with our free migration assistants it has never been easier to get started.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Let’s take a closer look at how migrating to Azure can help elevate your business.</a:t>
            </a:r>
          </a:p>
          <a:p>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&lt;click&gt;</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02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effectLst/>
                <a:latin typeface="Segoe UI Light" panose="020B0502040204020203" pitchFamily="34" charset="0"/>
                <a:ea typeface="Calibri" panose="020F0502020204030204" pitchFamily="34" charset="0"/>
                <a:cs typeface="Arial" panose="020B0604020202020204" pitchFamily="34" charset="0"/>
              </a:rPr>
              <a:t>Like we just talked about, Azure was built for .NET, and our cloud services have been fine-tuned over the past decade to run these workloads. </a:t>
            </a:r>
          </a:p>
          <a:p>
            <a:pPr marL="0" lvl="0" indent="0">
              <a:buFont typeface="Arial" panose="020B0604020202020204" pitchFamily="34" charset="0"/>
              <a:buNone/>
            </a:pPr>
            <a:br>
              <a:rPr lang="en-US" sz="900" dirty="0">
                <a:effectLst/>
                <a:latin typeface="Segoe UI Light" panose="020B0502040204020203" pitchFamily="34" charset="0"/>
                <a:ea typeface="Calibri" panose="020F0502020204030204" pitchFamily="34" charset="0"/>
                <a:cs typeface="Arial" panose="020B0604020202020204" pitchFamily="34" charset="0"/>
              </a:rPr>
            </a:br>
            <a:r>
              <a:rPr lang="en-US" sz="1800" dirty="0">
                <a:effectLst/>
                <a:latin typeface="Segoe UI Light" panose="020B0502040204020203" pitchFamily="34" charset="0"/>
                <a:ea typeface="Calibri" panose="020F0502020204030204" pitchFamily="34" charset="0"/>
                <a:cs typeface="Arial" panose="020B0604020202020204" pitchFamily="34" charset="0"/>
              </a:rPr>
              <a:t>By letting Azure take care of availability, security, and infrastructure management, you optimize your resources and spend by a leveraging a platform that runs over millions of .NET apps and trillions of SQL queries every day. </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r>
              <a:rPr lang="en-US" sz="1800" dirty="0">
                <a:effectLst/>
                <a:latin typeface="Segoe UI Light" panose="020B0502040204020203" pitchFamily="34" charset="0"/>
                <a:ea typeface="Calibri" panose="020F0502020204030204" pitchFamily="34" charset="0"/>
                <a:cs typeface="Arial" panose="020B0604020202020204" pitchFamily="34" charset="0"/>
              </a:rPr>
              <a:t>This leaves you free to focus time and resources on serving your customers, users and employees. Bringing your .NET apps  to Azure also enables them to seamlessly scale to handle unprecedented demand and enables the agility required to navigate uncertainty. Lastly, with our native integrations with Visual Studio and GitHub, developers will have unparalleled freedom to make and ship changes and add the critical capabilities your customers are looking for.</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effectLst/>
                <a:latin typeface="Segoe UI Light" panose="020B0502040204020203" pitchFamily="34" charset="0"/>
                <a:ea typeface="Calibri" panose="020F0502020204030204" pitchFamily="34" charset="0"/>
                <a:cs typeface="Arial" panose="020B0604020202020204" pitchFamily="34" charset="0"/>
              </a:rPr>
              <a:t>T: Let’s take a closer look. </a:t>
            </a:r>
            <a:r>
              <a:rPr lang="en-US" sz="900" b="1" dirty="0"/>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3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start with how migrating .NET applications to Azure can help improve your business’s cash flow.</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&lt;click&gt;</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003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Segoe UI" panose="020B0502040204020203" pitchFamily="34" charset="0"/>
                <a:ea typeface="+mn-ea"/>
                <a:cs typeface="+mn-cs"/>
              </a:rPr>
              <a:t>Among the many challenges CFOs face in volatile times, one of the most significant is increasing working capital to ensure cash is available for operating expenditures. </a:t>
            </a:r>
          </a:p>
          <a:p>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However, it is critical to reduce costs now without negatively impacting your long-term growth. While there may not be priorities in the current climate for long term investment, migrating your .NET apps to Azure can play a key role in addressing both cutting costs and investing in your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that are spread out, which conserves cash flow freeing it up for other initiatives.  </a:t>
            </a: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 .NET app approach on Azure allows you to reduce costs and realize the full value of your teams and your web applications.</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a:p>
            <a:pPr marL="171450" marR="0" lvl="0"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900" kern="1200" dirty="0">
                <a:solidFill>
                  <a:schemeClr val="tx1"/>
                </a:solidFill>
                <a:latin typeface="Segoe UI" panose="020B0502040204020203" pitchFamily="34" charset="0"/>
                <a:ea typeface="+mn-ea"/>
                <a:cs typeface="+mn-cs"/>
              </a:rPr>
              <a:t>Allow your teams to focus on </a:t>
            </a:r>
            <a:r>
              <a:rPr lang="en-US" sz="900" b="0" kern="1200" dirty="0">
                <a:solidFill>
                  <a:schemeClr val="tx1"/>
                </a:solidFill>
                <a:latin typeface="Segoe UI" panose="020B0502040204020203" pitchFamily="34" charset="0"/>
                <a:ea typeface="+mn-ea"/>
                <a:cs typeface="+mn-cs"/>
              </a:rPr>
              <a:t>what matters most by offloading management of your apps and data to Azure. Azure offers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 end to end hosting platform, fine-tuned to run .NET apps powered by evergreen SQL, which never needs to be patched or updated and is always running the latest version.</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Leverage the power of built-in intelligence capabilities that surface opportunities for you to save. An example of this is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out of the box monitoring for ASP.NET applications and AI-powered SQL optimizations.</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Get more cloud for less with Azure Hybrid Benefit—savings can amount up to 85% off with pay as you go rates.</a:t>
            </a:r>
          </a:p>
          <a:p>
            <a:pPr marL="0" marR="0" indent="0">
              <a:lnSpc>
                <a:spcPct val="107000"/>
              </a:lnSpc>
              <a:spcBef>
                <a:spcPts val="0"/>
              </a:spcBef>
              <a:spcAft>
                <a:spcPts val="800"/>
              </a:spcAft>
              <a:buFont typeface="Arial" panose="020B0604020202020204" pitchFamily="34" charset="0"/>
              <a:buNone/>
            </a:pPr>
            <a:endParaRPr lang="en-US" sz="900" b="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what other benefits can you expect? &lt;click&gt;</a:t>
            </a:r>
          </a:p>
          <a:p>
            <a:pPr marL="0" marR="0" indent="0">
              <a:lnSpc>
                <a:spcPct val="107000"/>
              </a:lnSpc>
              <a:spcBef>
                <a:spcPts val="0"/>
              </a:spcBef>
              <a:spcAft>
                <a:spcPts val="800"/>
              </a:spcAft>
              <a:buFont typeface="Arial" panose="020B0604020202020204" pitchFamily="34" charset="0"/>
              <a:buNone/>
            </a:pPr>
            <a:endParaRPr lang="en-US" sz="900" b="1"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6/12/2022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830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sv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40.svg"/><Relationship Id="rId4" Type="http://schemas.openxmlformats.org/officeDocument/2006/relationships/image" Target="../media/image36.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37.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7.xml"/><Relationship Id="rId4" Type="http://schemas.openxmlformats.org/officeDocument/2006/relationships/image" Target="../media/image66.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7.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3129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B47F00-60A5-4DC8-835F-AC8C6AE283F3}"/>
              </a:ext>
            </a:extLst>
          </p:cNvPr>
          <p:cNvSpPr>
            <a:spLocks noGrp="1"/>
          </p:cNvSpPr>
          <p:nvPr>
            <p:ph sz="quarter" idx="10"/>
          </p:nvPr>
        </p:nvSpPr>
        <p:spPr>
          <a:xfrm>
            <a:off x="969963" y="2462213"/>
            <a:ext cx="2279650" cy="430887"/>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57B03CE4-7C6E-4F4E-84D7-DDADDAEC6B70}"/>
              </a:ext>
            </a:extLst>
          </p:cNvPr>
          <p:cNvSpPr>
            <a:spLocks noGrp="1"/>
          </p:cNvSpPr>
          <p:nvPr>
            <p:ph sz="quarter" idx="11"/>
          </p:nvPr>
        </p:nvSpPr>
        <p:spPr>
          <a:xfrm>
            <a:off x="969963" y="3213556"/>
            <a:ext cx="2279650" cy="430887"/>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AADD92C4-A19C-48A2-B2D3-81EEF9B7BF7C}"/>
              </a:ext>
            </a:extLst>
          </p:cNvPr>
          <p:cNvSpPr>
            <a:spLocks noGrp="1"/>
          </p:cNvSpPr>
          <p:nvPr>
            <p:ph sz="quarter" idx="12"/>
          </p:nvPr>
        </p:nvSpPr>
        <p:spPr>
          <a:xfrm>
            <a:off x="969963" y="4025964"/>
            <a:ext cx="2279650" cy="4308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5508B112-B09B-485B-BB7D-461078A10B8E}"/>
              </a:ext>
            </a:extLst>
          </p:cNvPr>
          <p:cNvSpPr>
            <a:spLocks noGrp="1"/>
          </p:cNvSpPr>
          <p:nvPr>
            <p:ph sz="quarter" idx="13"/>
          </p:nvPr>
        </p:nvSpPr>
        <p:spPr>
          <a:xfrm>
            <a:off x="969963" y="4777307"/>
            <a:ext cx="2279650" cy="4308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834C70A-65E2-4832-BCA5-8B883DB07E6F}"/>
              </a:ext>
            </a:extLst>
          </p:cNvPr>
          <p:cNvSpPr>
            <a:spLocks noGrp="1"/>
          </p:cNvSpPr>
          <p:nvPr>
            <p:ph sz="quarter" idx="14"/>
          </p:nvPr>
        </p:nvSpPr>
        <p:spPr>
          <a:xfrm>
            <a:off x="969963" y="5313206"/>
            <a:ext cx="2279650" cy="43088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E4B2232-4AA4-41C2-BF33-97AE38400F1A}"/>
              </a:ext>
            </a:extLst>
          </p:cNvPr>
          <p:cNvSpPr>
            <a:spLocks noGrp="1"/>
          </p:cNvSpPr>
          <p:nvPr>
            <p:ph sz="quarter" idx="15"/>
          </p:nvPr>
        </p:nvSpPr>
        <p:spPr>
          <a:xfrm>
            <a:off x="969963" y="6064549"/>
            <a:ext cx="2279650" cy="430887"/>
          </a:xfrm>
        </p:spPr>
        <p:txBody>
          <a:bodyPr/>
          <a:lstStyle>
            <a:lvl1pPr marL="0" indent="0">
              <a:buNone/>
              <a:defRPr/>
            </a:lvl1pPr>
          </a:lstStyle>
          <a:p>
            <a:pPr lvl="0"/>
            <a:endParaRPr lang="en-GB" dirty="0"/>
          </a:p>
        </p:txBody>
      </p:sp>
      <p:sp>
        <p:nvSpPr>
          <p:cNvPr id="10" name="Text Placeholder 9">
            <a:extLst>
              <a:ext uri="{FF2B5EF4-FFF2-40B4-BE49-F238E27FC236}">
                <a16:creationId xmlns:a16="http://schemas.microsoft.com/office/drawing/2014/main" id="{31B0D195-B7AA-49D8-B621-A9D7C9B007AF}"/>
              </a:ext>
            </a:extLst>
          </p:cNvPr>
          <p:cNvSpPr>
            <a:spLocks noGrp="1"/>
          </p:cNvSpPr>
          <p:nvPr>
            <p:ph type="body" sz="quarter" idx="16"/>
          </p:nvPr>
        </p:nvSpPr>
        <p:spPr>
          <a:xfrm>
            <a:off x="5108575" y="1868488"/>
            <a:ext cx="2932113"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75660F0-0AB2-480E-B851-D4397F9067DF}"/>
              </a:ext>
            </a:extLst>
          </p:cNvPr>
          <p:cNvSpPr>
            <a:spLocks noGrp="1"/>
          </p:cNvSpPr>
          <p:nvPr>
            <p:ph type="body" sz="quarter" idx="17"/>
          </p:nvPr>
        </p:nvSpPr>
        <p:spPr>
          <a:xfrm>
            <a:off x="4921250" y="4162425"/>
            <a:ext cx="3657600" cy="190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37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381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143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022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846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706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83154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029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143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898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3230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138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782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536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12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354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662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085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634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2783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717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610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56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52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95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688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74627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5" name="Text Placeholder 4">
            <a:extLst>
              <a:ext uri="{FF2B5EF4-FFF2-40B4-BE49-F238E27FC236}">
                <a16:creationId xmlns:a16="http://schemas.microsoft.com/office/drawing/2014/main" id="{5181DFCB-51F3-4E5F-A40D-55D3AEBF4929}"/>
              </a:ext>
            </a:extLst>
          </p:cNvPr>
          <p:cNvSpPr>
            <a:spLocks noGrp="1"/>
          </p:cNvSpPr>
          <p:nvPr>
            <p:ph type="body" sz="quarter" idx="10"/>
          </p:nvPr>
        </p:nvSpPr>
        <p:spPr>
          <a:xfrm>
            <a:off x="3846513" y="368300"/>
            <a:ext cx="2813050"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1765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42098662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36716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692466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94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6850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315313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59256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12315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9183253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1733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0144134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68615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71272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299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833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9627527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1822672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614852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1900942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24853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886791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0301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154175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5934984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945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515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9794884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69442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916540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497627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136602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7578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3097179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298AE6DA-D2FD-480A-A6EC-01D1ACE1EE4C}"/>
              </a:ext>
            </a:extLst>
          </p:cNvPr>
          <p:cNvSpPr>
            <a:spLocks noGrp="1"/>
          </p:cNvSpPr>
          <p:nvPr>
            <p:ph sz="quarter" idx="13"/>
          </p:nvPr>
        </p:nvSpPr>
        <p:spPr>
          <a:xfrm>
            <a:off x="463550" y="1787525"/>
            <a:ext cx="1474788" cy="40957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94BF759-3072-4993-BB92-59E1EC430236}"/>
              </a:ext>
            </a:extLst>
          </p:cNvPr>
          <p:cNvSpPr>
            <a:spLocks noGrp="1"/>
          </p:cNvSpPr>
          <p:nvPr>
            <p:ph sz="quarter" idx="14"/>
          </p:nvPr>
        </p:nvSpPr>
        <p:spPr>
          <a:xfrm>
            <a:off x="463550" y="2438399"/>
            <a:ext cx="1474788" cy="40957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58F93F9-7177-4458-B24D-49A1105D536D}"/>
              </a:ext>
            </a:extLst>
          </p:cNvPr>
          <p:cNvSpPr>
            <a:spLocks noGrp="1"/>
          </p:cNvSpPr>
          <p:nvPr>
            <p:ph sz="quarter" idx="15"/>
          </p:nvPr>
        </p:nvSpPr>
        <p:spPr>
          <a:xfrm>
            <a:off x="463550" y="3089273"/>
            <a:ext cx="1474788" cy="40957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ADF40DD-6109-45D6-9D0A-B29C5D91A89E}"/>
              </a:ext>
            </a:extLst>
          </p:cNvPr>
          <p:cNvSpPr>
            <a:spLocks noGrp="1"/>
          </p:cNvSpPr>
          <p:nvPr>
            <p:ph sz="quarter" idx="16"/>
          </p:nvPr>
        </p:nvSpPr>
        <p:spPr>
          <a:xfrm>
            <a:off x="463550" y="3780829"/>
            <a:ext cx="1474788" cy="40957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4C50A1A1-F273-4FAD-AE69-6CC0D94CB8BC}"/>
              </a:ext>
            </a:extLst>
          </p:cNvPr>
          <p:cNvSpPr>
            <a:spLocks noGrp="1"/>
          </p:cNvSpPr>
          <p:nvPr>
            <p:ph sz="quarter" idx="17"/>
          </p:nvPr>
        </p:nvSpPr>
        <p:spPr>
          <a:xfrm>
            <a:off x="463550" y="4267597"/>
            <a:ext cx="1474788" cy="40957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6FB93620-9D1D-49C4-B102-1170A1C6C810}"/>
              </a:ext>
            </a:extLst>
          </p:cNvPr>
          <p:cNvSpPr>
            <a:spLocks noGrp="1"/>
          </p:cNvSpPr>
          <p:nvPr>
            <p:ph sz="quarter" idx="18"/>
          </p:nvPr>
        </p:nvSpPr>
        <p:spPr>
          <a:xfrm>
            <a:off x="463550" y="4918471"/>
            <a:ext cx="1474788" cy="40957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08BB653A-D09F-4E78-8000-EEABB49F03C9}"/>
              </a:ext>
            </a:extLst>
          </p:cNvPr>
          <p:cNvSpPr>
            <a:spLocks noGrp="1"/>
          </p:cNvSpPr>
          <p:nvPr>
            <p:ph sz="quarter" idx="19"/>
          </p:nvPr>
        </p:nvSpPr>
        <p:spPr>
          <a:xfrm>
            <a:off x="463550" y="5569345"/>
            <a:ext cx="1474788" cy="40957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E9420C7A-4D01-4822-9519-1528C154E817}"/>
              </a:ext>
            </a:extLst>
          </p:cNvPr>
          <p:cNvSpPr>
            <a:spLocks noGrp="1"/>
          </p:cNvSpPr>
          <p:nvPr>
            <p:ph sz="quarter" idx="20"/>
          </p:nvPr>
        </p:nvSpPr>
        <p:spPr>
          <a:xfrm>
            <a:off x="463550" y="6260901"/>
            <a:ext cx="1474788" cy="409575"/>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610646A1-87F7-4F74-BA4E-9C702C4AC9F7}"/>
              </a:ext>
            </a:extLst>
          </p:cNvPr>
          <p:cNvSpPr>
            <a:spLocks noGrp="1"/>
          </p:cNvSpPr>
          <p:nvPr>
            <p:ph sz="quarter" idx="21"/>
          </p:nvPr>
        </p:nvSpPr>
        <p:spPr>
          <a:xfrm>
            <a:off x="2444750" y="1734741"/>
            <a:ext cx="1474788" cy="409575"/>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62C4C526-AA5D-47FB-9BCE-1F97D6D210F4}"/>
              </a:ext>
            </a:extLst>
          </p:cNvPr>
          <p:cNvSpPr>
            <a:spLocks noGrp="1"/>
          </p:cNvSpPr>
          <p:nvPr>
            <p:ph sz="quarter" idx="22"/>
          </p:nvPr>
        </p:nvSpPr>
        <p:spPr>
          <a:xfrm>
            <a:off x="2444750" y="2385615"/>
            <a:ext cx="1474788" cy="409575"/>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394C0EA0-08A1-476D-88F7-E1A891B9A347}"/>
              </a:ext>
            </a:extLst>
          </p:cNvPr>
          <p:cNvSpPr>
            <a:spLocks noGrp="1"/>
          </p:cNvSpPr>
          <p:nvPr>
            <p:ph sz="quarter" idx="23"/>
          </p:nvPr>
        </p:nvSpPr>
        <p:spPr>
          <a:xfrm>
            <a:off x="2444750" y="3036489"/>
            <a:ext cx="1474788" cy="409575"/>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29E3141-2FA7-457D-B097-72756CCEF48D}"/>
              </a:ext>
            </a:extLst>
          </p:cNvPr>
          <p:cNvSpPr>
            <a:spLocks noGrp="1"/>
          </p:cNvSpPr>
          <p:nvPr>
            <p:ph sz="quarter" idx="24"/>
          </p:nvPr>
        </p:nvSpPr>
        <p:spPr>
          <a:xfrm>
            <a:off x="2444750" y="3728045"/>
            <a:ext cx="1474788" cy="409575"/>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C830EC43-FFC1-4CEE-BB2B-0A4234E77595}"/>
              </a:ext>
            </a:extLst>
          </p:cNvPr>
          <p:cNvSpPr>
            <a:spLocks noGrp="1"/>
          </p:cNvSpPr>
          <p:nvPr>
            <p:ph sz="quarter" idx="25"/>
          </p:nvPr>
        </p:nvSpPr>
        <p:spPr>
          <a:xfrm>
            <a:off x="2444750" y="4214813"/>
            <a:ext cx="1474788" cy="409575"/>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3346B322-0384-4EFE-9EBF-CBFD36C95865}"/>
              </a:ext>
            </a:extLst>
          </p:cNvPr>
          <p:cNvSpPr>
            <a:spLocks noGrp="1"/>
          </p:cNvSpPr>
          <p:nvPr>
            <p:ph sz="quarter" idx="26"/>
          </p:nvPr>
        </p:nvSpPr>
        <p:spPr>
          <a:xfrm>
            <a:off x="2444750" y="4865687"/>
            <a:ext cx="1474788" cy="409575"/>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18E4FF38-1145-4933-B6FA-FE72687364B7}"/>
              </a:ext>
            </a:extLst>
          </p:cNvPr>
          <p:cNvSpPr>
            <a:spLocks noGrp="1"/>
          </p:cNvSpPr>
          <p:nvPr>
            <p:ph sz="quarter" idx="27"/>
          </p:nvPr>
        </p:nvSpPr>
        <p:spPr>
          <a:xfrm>
            <a:off x="2444750" y="5516561"/>
            <a:ext cx="1474788" cy="409575"/>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F02FDF94-6042-4DA7-9081-76AD278AB25A}"/>
              </a:ext>
            </a:extLst>
          </p:cNvPr>
          <p:cNvSpPr>
            <a:spLocks noGrp="1"/>
          </p:cNvSpPr>
          <p:nvPr>
            <p:ph sz="quarter" idx="28"/>
          </p:nvPr>
        </p:nvSpPr>
        <p:spPr>
          <a:xfrm>
            <a:off x="2444750" y="6208117"/>
            <a:ext cx="1474788" cy="409575"/>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65E6DEF4-B0F1-47DC-A566-35BA8DCCBB4C}"/>
              </a:ext>
            </a:extLst>
          </p:cNvPr>
          <p:cNvSpPr>
            <a:spLocks noGrp="1"/>
          </p:cNvSpPr>
          <p:nvPr>
            <p:ph sz="quarter" idx="29"/>
          </p:nvPr>
        </p:nvSpPr>
        <p:spPr>
          <a:xfrm>
            <a:off x="4508192" y="1734741"/>
            <a:ext cx="1474788" cy="409575"/>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C427661B-822D-4A56-97BA-D868BA8013EA}"/>
              </a:ext>
            </a:extLst>
          </p:cNvPr>
          <p:cNvSpPr>
            <a:spLocks noGrp="1"/>
          </p:cNvSpPr>
          <p:nvPr>
            <p:ph sz="quarter" idx="30"/>
          </p:nvPr>
        </p:nvSpPr>
        <p:spPr>
          <a:xfrm>
            <a:off x="4508192" y="2385615"/>
            <a:ext cx="1474788" cy="409575"/>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D3DEED3-0D16-476A-BE45-33EDF4DFC0A4}"/>
              </a:ext>
            </a:extLst>
          </p:cNvPr>
          <p:cNvSpPr>
            <a:spLocks noGrp="1"/>
          </p:cNvSpPr>
          <p:nvPr>
            <p:ph sz="quarter" idx="31"/>
          </p:nvPr>
        </p:nvSpPr>
        <p:spPr>
          <a:xfrm>
            <a:off x="4508192" y="3036489"/>
            <a:ext cx="1474788" cy="409575"/>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7A3DDB96-15F3-40DC-8660-99BDA4DF9D1A}"/>
              </a:ext>
            </a:extLst>
          </p:cNvPr>
          <p:cNvSpPr>
            <a:spLocks noGrp="1"/>
          </p:cNvSpPr>
          <p:nvPr>
            <p:ph sz="quarter" idx="32"/>
          </p:nvPr>
        </p:nvSpPr>
        <p:spPr>
          <a:xfrm>
            <a:off x="4508192" y="3728045"/>
            <a:ext cx="1474788" cy="409575"/>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C81FF1DC-8732-4C64-A613-F11D455D5219}"/>
              </a:ext>
            </a:extLst>
          </p:cNvPr>
          <p:cNvSpPr>
            <a:spLocks noGrp="1"/>
          </p:cNvSpPr>
          <p:nvPr>
            <p:ph sz="quarter" idx="33"/>
          </p:nvPr>
        </p:nvSpPr>
        <p:spPr>
          <a:xfrm>
            <a:off x="4508192" y="4214813"/>
            <a:ext cx="1474788" cy="409575"/>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2C195D09-25DA-424F-8C5A-A25DD69AC8DD}"/>
              </a:ext>
            </a:extLst>
          </p:cNvPr>
          <p:cNvSpPr>
            <a:spLocks noGrp="1"/>
          </p:cNvSpPr>
          <p:nvPr>
            <p:ph sz="quarter" idx="34"/>
          </p:nvPr>
        </p:nvSpPr>
        <p:spPr>
          <a:xfrm>
            <a:off x="4508192" y="4865687"/>
            <a:ext cx="1474788" cy="409575"/>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24ACAE78-5EA2-4ADC-A8B0-F3658370FD3F}"/>
              </a:ext>
            </a:extLst>
          </p:cNvPr>
          <p:cNvSpPr>
            <a:spLocks noGrp="1"/>
          </p:cNvSpPr>
          <p:nvPr>
            <p:ph sz="quarter" idx="35"/>
          </p:nvPr>
        </p:nvSpPr>
        <p:spPr>
          <a:xfrm>
            <a:off x="4508192" y="5516561"/>
            <a:ext cx="1474788" cy="409575"/>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15502C42-B80E-4365-9F4F-900F02A26DB8}"/>
              </a:ext>
            </a:extLst>
          </p:cNvPr>
          <p:cNvSpPr>
            <a:spLocks noGrp="1"/>
          </p:cNvSpPr>
          <p:nvPr>
            <p:ph sz="quarter" idx="36"/>
          </p:nvPr>
        </p:nvSpPr>
        <p:spPr>
          <a:xfrm>
            <a:off x="4508192" y="6208117"/>
            <a:ext cx="1474788" cy="409575"/>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59DC6CA-834E-40B3-AE57-90A1E29DDF4B}"/>
              </a:ext>
            </a:extLst>
          </p:cNvPr>
          <p:cNvSpPr>
            <a:spLocks noGrp="1"/>
          </p:cNvSpPr>
          <p:nvPr>
            <p:ph sz="quarter" idx="37"/>
          </p:nvPr>
        </p:nvSpPr>
        <p:spPr>
          <a:xfrm>
            <a:off x="6797676" y="1789072"/>
            <a:ext cx="1474788" cy="409575"/>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91F44D0C-32F9-4698-B652-227217E04B1E}"/>
              </a:ext>
            </a:extLst>
          </p:cNvPr>
          <p:cNvSpPr>
            <a:spLocks noGrp="1"/>
          </p:cNvSpPr>
          <p:nvPr>
            <p:ph sz="quarter" idx="38"/>
          </p:nvPr>
        </p:nvSpPr>
        <p:spPr>
          <a:xfrm>
            <a:off x="6797676" y="2439946"/>
            <a:ext cx="1474788" cy="409575"/>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B5599DE1-4720-44C7-A7E8-07FA0CA41A80}"/>
              </a:ext>
            </a:extLst>
          </p:cNvPr>
          <p:cNvSpPr>
            <a:spLocks noGrp="1"/>
          </p:cNvSpPr>
          <p:nvPr>
            <p:ph sz="quarter" idx="39"/>
          </p:nvPr>
        </p:nvSpPr>
        <p:spPr>
          <a:xfrm>
            <a:off x="6797676" y="3090820"/>
            <a:ext cx="1474788" cy="409575"/>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568FEBC3-EC14-4D89-861B-948EEA873A10}"/>
              </a:ext>
            </a:extLst>
          </p:cNvPr>
          <p:cNvSpPr>
            <a:spLocks noGrp="1"/>
          </p:cNvSpPr>
          <p:nvPr>
            <p:ph sz="quarter" idx="40"/>
          </p:nvPr>
        </p:nvSpPr>
        <p:spPr>
          <a:xfrm>
            <a:off x="6797676" y="3782376"/>
            <a:ext cx="1474788" cy="409575"/>
          </a:xfrm>
        </p:spPr>
        <p:txBody>
          <a:bodyPr/>
          <a:lstStyle>
            <a:lvl1pPr marL="0" indent="0">
              <a:buNone/>
              <a:defRPr/>
            </a:lvl1pPr>
          </a:lstStyle>
          <a:p>
            <a:pPr lvl="0"/>
            <a:endParaRPr lang="en-GB" dirty="0"/>
          </a:p>
        </p:txBody>
      </p:sp>
      <p:sp>
        <p:nvSpPr>
          <p:cNvPr id="34" name="Content Placeholder 3">
            <a:extLst>
              <a:ext uri="{FF2B5EF4-FFF2-40B4-BE49-F238E27FC236}">
                <a16:creationId xmlns:a16="http://schemas.microsoft.com/office/drawing/2014/main" id="{C53BC3F3-0CAF-4E9B-9B8F-C64A0F9887D9}"/>
              </a:ext>
            </a:extLst>
          </p:cNvPr>
          <p:cNvSpPr>
            <a:spLocks noGrp="1"/>
          </p:cNvSpPr>
          <p:nvPr>
            <p:ph sz="quarter" idx="41"/>
          </p:nvPr>
        </p:nvSpPr>
        <p:spPr>
          <a:xfrm>
            <a:off x="6797676" y="4269144"/>
            <a:ext cx="1474788" cy="409575"/>
          </a:xfrm>
        </p:spPr>
        <p:txBody>
          <a:bodyPr/>
          <a:lstStyle>
            <a:lvl1pPr marL="0" indent="0">
              <a:buNone/>
              <a:defRPr/>
            </a:lvl1pPr>
          </a:lstStyle>
          <a:p>
            <a:pPr lvl="0"/>
            <a:endParaRPr lang="en-GB" dirty="0"/>
          </a:p>
        </p:txBody>
      </p:sp>
      <p:sp>
        <p:nvSpPr>
          <p:cNvPr id="35" name="Content Placeholder 3">
            <a:extLst>
              <a:ext uri="{FF2B5EF4-FFF2-40B4-BE49-F238E27FC236}">
                <a16:creationId xmlns:a16="http://schemas.microsoft.com/office/drawing/2014/main" id="{A320A6AB-2499-41DE-A9B0-B39F964F70AB}"/>
              </a:ext>
            </a:extLst>
          </p:cNvPr>
          <p:cNvSpPr>
            <a:spLocks noGrp="1"/>
          </p:cNvSpPr>
          <p:nvPr>
            <p:ph sz="quarter" idx="42"/>
          </p:nvPr>
        </p:nvSpPr>
        <p:spPr>
          <a:xfrm>
            <a:off x="6797676" y="4920018"/>
            <a:ext cx="1474788" cy="409575"/>
          </a:xfrm>
        </p:spPr>
        <p:txBody>
          <a:bodyPr/>
          <a:lstStyle>
            <a:lvl1pPr marL="0" indent="0">
              <a:buNone/>
              <a:defRPr/>
            </a:lvl1pPr>
          </a:lstStyle>
          <a:p>
            <a:pPr lvl="0"/>
            <a:endParaRPr lang="en-GB" dirty="0"/>
          </a:p>
        </p:txBody>
      </p:sp>
      <p:sp>
        <p:nvSpPr>
          <p:cNvPr id="36" name="Content Placeholder 3">
            <a:extLst>
              <a:ext uri="{FF2B5EF4-FFF2-40B4-BE49-F238E27FC236}">
                <a16:creationId xmlns:a16="http://schemas.microsoft.com/office/drawing/2014/main" id="{1B46944C-A5D7-4E3B-806A-B35840634F8D}"/>
              </a:ext>
            </a:extLst>
          </p:cNvPr>
          <p:cNvSpPr>
            <a:spLocks noGrp="1"/>
          </p:cNvSpPr>
          <p:nvPr>
            <p:ph sz="quarter" idx="43"/>
          </p:nvPr>
        </p:nvSpPr>
        <p:spPr>
          <a:xfrm>
            <a:off x="6797676" y="5570892"/>
            <a:ext cx="1474788" cy="409575"/>
          </a:xfrm>
        </p:spPr>
        <p:txBody>
          <a:bodyPr/>
          <a:lstStyle>
            <a:lvl1pPr marL="0" indent="0">
              <a:buNone/>
              <a:defRPr/>
            </a:lvl1pPr>
          </a:lstStyle>
          <a:p>
            <a:pPr lvl="0"/>
            <a:endParaRPr lang="en-GB" dirty="0"/>
          </a:p>
        </p:txBody>
      </p:sp>
      <p:sp>
        <p:nvSpPr>
          <p:cNvPr id="37" name="Content Placeholder 3">
            <a:extLst>
              <a:ext uri="{FF2B5EF4-FFF2-40B4-BE49-F238E27FC236}">
                <a16:creationId xmlns:a16="http://schemas.microsoft.com/office/drawing/2014/main" id="{0C7E84E9-0655-4FF6-A774-E0D6A480E0B7}"/>
              </a:ext>
            </a:extLst>
          </p:cNvPr>
          <p:cNvSpPr>
            <a:spLocks noGrp="1"/>
          </p:cNvSpPr>
          <p:nvPr>
            <p:ph sz="quarter" idx="44"/>
          </p:nvPr>
        </p:nvSpPr>
        <p:spPr>
          <a:xfrm>
            <a:off x="6797676" y="6262448"/>
            <a:ext cx="1474788" cy="409575"/>
          </a:xfrm>
        </p:spPr>
        <p:txBody>
          <a:bodyPr/>
          <a:lstStyle>
            <a:lvl1pPr marL="0" indent="0">
              <a:buNone/>
              <a:defRPr/>
            </a:lvl1pPr>
          </a:lstStyle>
          <a:p>
            <a:pPr lvl="0"/>
            <a:endParaRPr lang="en-GB" dirty="0"/>
          </a:p>
        </p:txBody>
      </p:sp>
      <p:sp>
        <p:nvSpPr>
          <p:cNvPr id="43" name="Rectangle: Rounded Corners 42">
            <a:extLst>
              <a:ext uri="{FF2B5EF4-FFF2-40B4-BE49-F238E27FC236}">
                <a16:creationId xmlns:a16="http://schemas.microsoft.com/office/drawing/2014/main" id="{B80305E1-1B62-476C-BB26-3228FD8DD7B5}"/>
              </a:ext>
              <a:ext uri="{C183D7F6-B498-43B3-948B-1728B52AA6E4}">
                <adec:decorative xmlns:adec="http://schemas.microsoft.com/office/drawing/2017/decorative" val="1"/>
              </a:ext>
            </a:extLst>
          </p:cNvPr>
          <p:cNvSpPr/>
          <p:nvPr userDrawn="1"/>
        </p:nvSpPr>
        <p:spPr>
          <a:xfrm>
            <a:off x="485787" y="1711683"/>
            <a:ext cx="4568808" cy="4588249"/>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algn="ctr" defTabSz="457200"/>
            <a:endParaRPr lang="en-US" sz="1100" kern="0">
              <a:latin typeface="Segoe UI" panose="020B0502040204020203" pitchFamily="34" charset="0"/>
              <a:cs typeface="Segoe UI" panose="020B0502040204020203" pitchFamily="34" charset="0"/>
            </a:endParaRPr>
          </a:p>
        </p:txBody>
      </p:sp>
      <p:sp>
        <p:nvSpPr>
          <p:cNvPr id="42" name="AutoShape 2">
            <a:extLst>
              <a:ext uri="{FF2B5EF4-FFF2-40B4-BE49-F238E27FC236}">
                <a16:creationId xmlns:a16="http://schemas.microsoft.com/office/drawing/2014/main" id="{9B8B568D-B5B2-4777-BE50-D7FF48D44BD9}"/>
              </a:ext>
              <a:ext uri="{C183D7F6-B498-43B3-948B-1728B52AA6E4}">
                <adec:decorative xmlns:adec="http://schemas.microsoft.com/office/drawing/2017/decorative" val="1"/>
              </a:ext>
            </a:extLst>
          </p:cNvPr>
          <p:cNvSpPr>
            <a:spLocks noChangeAspect="1" noChangeArrowheads="1"/>
          </p:cNvSpPr>
          <p:nvPr userDrawn="1"/>
        </p:nvSpPr>
        <p:spPr bwMode="auto">
          <a:xfrm>
            <a:off x="6367050" y="61154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ADA823B8-660D-49D2-9D6F-BDB1BA346D3C}"/>
              </a:ext>
              <a:ext uri="{C183D7F6-B498-43B3-948B-1728B52AA6E4}">
                <adec:decorative xmlns:adec="http://schemas.microsoft.com/office/drawing/2017/decorative" val="1"/>
              </a:ext>
            </a:extLst>
          </p:cNvPr>
          <p:cNvSpPr/>
          <p:nvPr userDrawn="1"/>
        </p:nvSpPr>
        <p:spPr bwMode="auto">
          <a:xfrm>
            <a:off x="1664625" y="2044094"/>
            <a:ext cx="1425553"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5" name="Rectangle 44">
            <a:extLst>
              <a:ext uri="{FF2B5EF4-FFF2-40B4-BE49-F238E27FC236}">
                <a16:creationId xmlns:a16="http://schemas.microsoft.com/office/drawing/2014/main" id="{54E9DAF8-FC12-406D-94ED-C6BAA9CA35A8}"/>
              </a:ext>
              <a:ext uri="{C183D7F6-B498-43B3-948B-1728B52AA6E4}">
                <adec:decorative xmlns:adec="http://schemas.microsoft.com/office/drawing/2017/decorative" val="1"/>
              </a:ext>
            </a:extLst>
          </p:cNvPr>
          <p:cNvSpPr/>
          <p:nvPr userDrawn="1"/>
        </p:nvSpPr>
        <p:spPr bwMode="auto">
          <a:xfrm>
            <a:off x="3996594" y="2044094"/>
            <a:ext cx="968064"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1" name="Rectangle 40">
            <a:extLst>
              <a:ext uri="{FF2B5EF4-FFF2-40B4-BE49-F238E27FC236}">
                <a16:creationId xmlns:a16="http://schemas.microsoft.com/office/drawing/2014/main" id="{30651BF2-39B5-44E6-9198-E2F41FB0E211}"/>
              </a:ext>
              <a:ext uri="{C183D7F6-B498-43B3-948B-1728B52AA6E4}">
                <adec:decorative xmlns:adec="http://schemas.microsoft.com/office/drawing/2017/decorative" val="1"/>
              </a:ext>
            </a:extLst>
          </p:cNvPr>
          <p:cNvSpPr/>
          <p:nvPr userDrawn="1"/>
        </p:nvSpPr>
        <p:spPr bwMode="auto">
          <a:xfrm>
            <a:off x="1660392" y="204409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6" name="Rectangle 45">
            <a:extLst>
              <a:ext uri="{FF2B5EF4-FFF2-40B4-BE49-F238E27FC236}">
                <a16:creationId xmlns:a16="http://schemas.microsoft.com/office/drawing/2014/main" id="{043FAE2E-8261-4AF9-B3CA-C2F6BF3D685D}"/>
              </a:ext>
              <a:ext uri="{C183D7F6-B498-43B3-948B-1728B52AA6E4}">
                <adec:decorative xmlns:adec="http://schemas.microsoft.com/office/drawing/2017/decorative" val="1"/>
              </a:ext>
            </a:extLst>
          </p:cNvPr>
          <p:cNvSpPr/>
          <p:nvPr userDrawn="1"/>
        </p:nvSpPr>
        <p:spPr bwMode="auto">
          <a:xfrm>
            <a:off x="1641321" y="509687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7" name="Rectangle 46">
            <a:extLst>
              <a:ext uri="{FF2B5EF4-FFF2-40B4-BE49-F238E27FC236}">
                <a16:creationId xmlns:a16="http://schemas.microsoft.com/office/drawing/2014/main" id="{5E390258-E17B-4ACD-9EAF-730022C67BC0}"/>
              </a:ext>
              <a:ext uri="{C183D7F6-B498-43B3-948B-1728B52AA6E4}">
                <adec:decorative xmlns:adec="http://schemas.microsoft.com/office/drawing/2017/decorative" val="1"/>
              </a:ext>
            </a:extLst>
          </p:cNvPr>
          <p:cNvSpPr/>
          <p:nvPr userDrawn="1"/>
        </p:nvSpPr>
        <p:spPr bwMode="auto">
          <a:xfrm>
            <a:off x="1639349" y="4072371"/>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Segoe UI" pitchFamily="34" charset="0"/>
              </a:rPr>
              <a:t>	</a:t>
            </a:r>
          </a:p>
        </p:txBody>
      </p:sp>
      <p:sp>
        <p:nvSpPr>
          <p:cNvPr id="48" name="Rectangle 47">
            <a:extLst>
              <a:ext uri="{FF2B5EF4-FFF2-40B4-BE49-F238E27FC236}">
                <a16:creationId xmlns:a16="http://schemas.microsoft.com/office/drawing/2014/main" id="{8F4BAD81-C83D-447C-A388-FC37D6A16095}"/>
              </a:ext>
              <a:ext uri="{C183D7F6-B498-43B3-948B-1728B52AA6E4}">
                <adec:decorative xmlns:adec="http://schemas.microsoft.com/office/drawing/2017/decorative" val="1"/>
              </a:ext>
            </a:extLst>
          </p:cNvPr>
          <p:cNvSpPr/>
          <p:nvPr userDrawn="1"/>
        </p:nvSpPr>
        <p:spPr bwMode="auto">
          <a:xfrm>
            <a:off x="1641321" y="3065820"/>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9" name="Rectangle 48">
            <a:extLst>
              <a:ext uri="{FF2B5EF4-FFF2-40B4-BE49-F238E27FC236}">
                <a16:creationId xmlns:a16="http://schemas.microsoft.com/office/drawing/2014/main" id="{18AA5D50-4632-4193-8210-8E78E235FAA8}"/>
              </a:ext>
              <a:ext uri="{C183D7F6-B498-43B3-948B-1728B52AA6E4}">
                <adec:decorative xmlns:adec="http://schemas.microsoft.com/office/drawing/2017/decorative" val="1"/>
              </a:ext>
            </a:extLst>
          </p:cNvPr>
          <p:cNvSpPr/>
          <p:nvPr userDrawn="1"/>
        </p:nvSpPr>
        <p:spPr bwMode="auto">
          <a:xfrm>
            <a:off x="1660392" y="3077171"/>
            <a:ext cx="1425553"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0" name="Rectangle 49">
            <a:extLst>
              <a:ext uri="{FF2B5EF4-FFF2-40B4-BE49-F238E27FC236}">
                <a16:creationId xmlns:a16="http://schemas.microsoft.com/office/drawing/2014/main" id="{74423D4F-8905-401D-813E-ADE4F6BB2519}"/>
              </a:ext>
              <a:ext uri="{C183D7F6-B498-43B3-948B-1728B52AA6E4}">
                <adec:decorative xmlns:adec="http://schemas.microsoft.com/office/drawing/2017/decorative" val="1"/>
              </a:ext>
            </a:extLst>
          </p:cNvPr>
          <p:cNvSpPr/>
          <p:nvPr userDrawn="1"/>
        </p:nvSpPr>
        <p:spPr bwMode="auto">
          <a:xfrm>
            <a:off x="3992361" y="3077171"/>
            <a:ext cx="951254"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1" name="Rectangle 50">
            <a:extLst>
              <a:ext uri="{FF2B5EF4-FFF2-40B4-BE49-F238E27FC236}">
                <a16:creationId xmlns:a16="http://schemas.microsoft.com/office/drawing/2014/main" id="{9A0C63B5-0E90-4592-A5F0-7ED0D0B47D6F}"/>
              </a:ext>
              <a:ext uri="{C183D7F6-B498-43B3-948B-1728B52AA6E4}">
                <adec:decorative xmlns:adec="http://schemas.microsoft.com/office/drawing/2017/decorative" val="1"/>
              </a:ext>
            </a:extLst>
          </p:cNvPr>
          <p:cNvSpPr/>
          <p:nvPr userDrawn="1"/>
        </p:nvSpPr>
        <p:spPr bwMode="auto">
          <a:xfrm>
            <a:off x="1651000" y="4087545"/>
            <a:ext cx="1413902" cy="897743"/>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3" name="Rectangle 52">
            <a:extLst>
              <a:ext uri="{FF2B5EF4-FFF2-40B4-BE49-F238E27FC236}">
                <a16:creationId xmlns:a16="http://schemas.microsoft.com/office/drawing/2014/main" id="{BA044343-74AC-4744-B5B5-625156F01C81}"/>
              </a:ext>
              <a:ext uri="{C183D7F6-B498-43B3-948B-1728B52AA6E4}">
                <adec:decorative xmlns:adec="http://schemas.microsoft.com/office/drawing/2017/decorative" val="1"/>
              </a:ext>
            </a:extLst>
          </p:cNvPr>
          <p:cNvSpPr/>
          <p:nvPr userDrawn="1"/>
        </p:nvSpPr>
        <p:spPr bwMode="auto">
          <a:xfrm>
            <a:off x="1655234" y="5106988"/>
            <a:ext cx="1430712" cy="906906"/>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Tree>
    <p:extLst>
      <p:ext uri="{BB962C8B-B14F-4D97-AF65-F5344CB8AC3E}">
        <p14:creationId xmlns:p14="http://schemas.microsoft.com/office/powerpoint/2010/main" val="15439444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C52C59E7-3387-4BDE-95E8-43E95827AA8C}"/>
              </a:ext>
            </a:extLst>
          </p:cNvPr>
          <p:cNvSpPr>
            <a:spLocks noGrp="1"/>
          </p:cNvSpPr>
          <p:nvPr>
            <p:ph sz="quarter" idx="13"/>
          </p:nvPr>
        </p:nvSpPr>
        <p:spPr>
          <a:xfrm>
            <a:off x="777875" y="2265363"/>
            <a:ext cx="2497138" cy="6286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6219848-06AA-4B68-86B8-70B856EDB683}"/>
              </a:ext>
            </a:extLst>
          </p:cNvPr>
          <p:cNvSpPr>
            <a:spLocks noGrp="1"/>
          </p:cNvSpPr>
          <p:nvPr>
            <p:ph sz="quarter" idx="14"/>
          </p:nvPr>
        </p:nvSpPr>
        <p:spPr>
          <a:xfrm>
            <a:off x="777875" y="3335338"/>
            <a:ext cx="2497138" cy="6286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6FF8174B-BAB4-46A8-B118-492E8C66DDD8}"/>
              </a:ext>
            </a:extLst>
          </p:cNvPr>
          <p:cNvSpPr>
            <a:spLocks noGrp="1"/>
          </p:cNvSpPr>
          <p:nvPr>
            <p:ph sz="quarter" idx="15"/>
          </p:nvPr>
        </p:nvSpPr>
        <p:spPr>
          <a:xfrm>
            <a:off x="777875" y="4505870"/>
            <a:ext cx="2497138" cy="6286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B1F0DBA-1B92-4740-AB44-46EDC2C902C5}"/>
              </a:ext>
            </a:extLst>
          </p:cNvPr>
          <p:cNvSpPr>
            <a:spLocks noGrp="1"/>
          </p:cNvSpPr>
          <p:nvPr>
            <p:ph sz="quarter" idx="16"/>
          </p:nvPr>
        </p:nvSpPr>
        <p:spPr>
          <a:xfrm>
            <a:off x="777875" y="5575845"/>
            <a:ext cx="2497138" cy="6286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CEDA257-860A-46EF-8936-6CB1239EC76C}"/>
              </a:ext>
            </a:extLst>
          </p:cNvPr>
          <p:cNvSpPr>
            <a:spLocks noGrp="1"/>
          </p:cNvSpPr>
          <p:nvPr>
            <p:ph sz="quarter" idx="17"/>
          </p:nvPr>
        </p:nvSpPr>
        <p:spPr>
          <a:xfrm>
            <a:off x="3864544" y="2265363"/>
            <a:ext cx="2497138" cy="6286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D33979A-A90E-40F3-9AF1-6DF979ECAB14}"/>
              </a:ext>
            </a:extLst>
          </p:cNvPr>
          <p:cNvSpPr>
            <a:spLocks noGrp="1"/>
          </p:cNvSpPr>
          <p:nvPr>
            <p:ph sz="quarter" idx="18"/>
          </p:nvPr>
        </p:nvSpPr>
        <p:spPr>
          <a:xfrm>
            <a:off x="3864544" y="3335338"/>
            <a:ext cx="2497138" cy="6286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584E4A33-DA96-4375-944E-CEA6D88B3BA3}"/>
              </a:ext>
            </a:extLst>
          </p:cNvPr>
          <p:cNvSpPr>
            <a:spLocks noGrp="1"/>
          </p:cNvSpPr>
          <p:nvPr>
            <p:ph sz="quarter" idx="19"/>
          </p:nvPr>
        </p:nvSpPr>
        <p:spPr>
          <a:xfrm>
            <a:off x="4055612" y="4505870"/>
            <a:ext cx="2497138" cy="6286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8F849AE1-9D19-4CB3-92A7-0F8E8857713A}"/>
              </a:ext>
            </a:extLst>
          </p:cNvPr>
          <p:cNvSpPr>
            <a:spLocks noGrp="1"/>
          </p:cNvSpPr>
          <p:nvPr>
            <p:ph sz="quarter" idx="20"/>
          </p:nvPr>
        </p:nvSpPr>
        <p:spPr>
          <a:xfrm>
            <a:off x="4055612" y="5575845"/>
            <a:ext cx="2497138" cy="628650"/>
          </a:xfrm>
        </p:spPr>
        <p:txBody>
          <a:bodyPr/>
          <a:lstStyle>
            <a:lvl1pPr marL="0" indent="0">
              <a:buNone/>
              <a:defRPr/>
            </a:lvl1pPr>
          </a:lstStyle>
          <a:p>
            <a:pPr lvl="0"/>
            <a:endParaRPr lang="en-GB" dirty="0"/>
          </a:p>
        </p:txBody>
      </p:sp>
      <p:pic>
        <p:nvPicPr>
          <p:cNvPr id="14" name="Picture 13">
            <a:extLst>
              <a:ext uri="{FF2B5EF4-FFF2-40B4-BE49-F238E27FC236}">
                <a16:creationId xmlns:a16="http://schemas.microsoft.com/office/drawing/2014/main" id="{E830182E-369F-4EF3-9C01-ACEE9F788588}"/>
              </a:ext>
              <a:ext uri="{C183D7F6-B498-43B3-948B-1728B52AA6E4}">
                <adec:decorative xmlns:adec="http://schemas.microsoft.com/office/drawing/2017/decorative" val="1"/>
              </a:ext>
            </a:extLst>
          </p:cNvPr>
          <p:cNvPicPr>
            <a:picLocks noChangeAspect="1"/>
          </p:cNvPicPr>
          <p:nvPr userDrawn="1"/>
        </p:nvPicPr>
        <p:blipFill rotWithShape="1">
          <a:blip r:embed="rId2"/>
          <a:srcRect l="226" t="3184" r="252" b="12841"/>
          <a:stretch/>
        </p:blipFill>
        <p:spPr>
          <a:xfrm>
            <a:off x="0" y="0"/>
            <a:ext cx="12192000" cy="6858000"/>
          </a:xfrm>
          <a:prstGeom prst="rect">
            <a:avLst/>
          </a:prstGeom>
        </p:spPr>
      </p:pic>
      <p:sp>
        <p:nvSpPr>
          <p:cNvPr id="17" name="Title 2">
            <a:extLst>
              <a:ext uri="{FF2B5EF4-FFF2-40B4-BE49-F238E27FC236}">
                <a16:creationId xmlns:a16="http://schemas.microsoft.com/office/drawing/2014/main" id="{AA82B648-F46A-4739-9C8A-762686915810}"/>
              </a:ext>
              <a:ext uri="{C183D7F6-B498-43B3-948B-1728B52AA6E4}">
                <adec:decorative xmlns:adec="http://schemas.microsoft.com/office/drawing/2017/decorative" val="1"/>
              </a:ext>
            </a:extLst>
          </p:cNvPr>
          <p:cNvSpPr txBox="1">
            <a:spLocks/>
          </p:cNvSpPr>
          <p:nvPr userDrawn="1"/>
        </p:nvSpPr>
        <p:spPr bwMode="ltGray">
          <a:xfrm flipV="1">
            <a:off x="0" y="-12059"/>
            <a:ext cx="12192000" cy="3408072"/>
          </a:xfrm>
          <a:prstGeom prst="rect">
            <a:avLst/>
          </a:prstGeom>
          <a:gradFill flip="none" rotWithShape="1">
            <a:gsLst>
              <a:gs pos="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2957137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81C9AE2-8CCC-4406-B7C8-EF5EA53928E2}"/>
              </a:ext>
            </a:extLst>
          </p:cNvPr>
          <p:cNvSpPr>
            <a:spLocks noGrp="1"/>
          </p:cNvSpPr>
          <p:nvPr>
            <p:ph sz="quarter" idx="13"/>
          </p:nvPr>
        </p:nvSpPr>
        <p:spPr>
          <a:xfrm>
            <a:off x="1173163" y="2428875"/>
            <a:ext cx="2784475" cy="777875"/>
          </a:xfrm>
        </p:spPr>
        <p:txBody>
          <a:bodyPr/>
          <a:lstStyle>
            <a:lvl1pPr marL="0" indent="0">
              <a:buNone/>
              <a:defRPr/>
            </a:lvl1pPr>
          </a:lstStyle>
          <a:p>
            <a:pPr lvl="0"/>
            <a:endParaRPr lang="en-GB" dirty="0"/>
          </a:p>
        </p:txBody>
      </p:sp>
      <p:sp>
        <p:nvSpPr>
          <p:cNvPr id="5" name="Rectangle 4">
            <a:extLst>
              <a:ext uri="{FF2B5EF4-FFF2-40B4-BE49-F238E27FC236}">
                <a16:creationId xmlns:a16="http://schemas.microsoft.com/office/drawing/2014/main" id="{1A8FFABA-CA59-48FC-A626-97ED6A796B26}"/>
              </a:ext>
              <a:ext uri="{C183D7F6-B498-43B3-948B-1728B52AA6E4}">
                <adec:decorative xmlns:adec="http://schemas.microsoft.com/office/drawing/2017/decorative" val="1"/>
              </a:ext>
            </a:extLst>
          </p:cNvPr>
          <p:cNvSpPr/>
          <p:nvPr userDrawn="1"/>
        </p:nvSpPr>
        <p:spPr>
          <a:xfrm>
            <a:off x="0" y="0"/>
            <a:ext cx="4218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55082CD9-8C0F-45A1-8B36-4AE219F4D968}"/>
              </a:ext>
              <a:ext uri="{C183D7F6-B498-43B3-948B-1728B52AA6E4}">
                <adec:decorative xmlns:adec="http://schemas.microsoft.com/office/drawing/2017/decorative" val="1"/>
              </a:ext>
            </a:extLst>
          </p:cNvPr>
          <p:cNvCxnSpPr>
            <a:cxnSpLocks/>
          </p:cNvCxnSpPr>
          <p:nvPr userDrawn="1"/>
        </p:nvCxnSpPr>
        <p:spPr>
          <a:xfrm>
            <a:off x="4218919" y="9209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403489-E09D-4F16-AA00-6404775F83B5}"/>
              </a:ext>
              <a:ext uri="{C183D7F6-B498-43B3-948B-1728B52AA6E4}">
                <adec:decorative xmlns:adec="http://schemas.microsoft.com/office/drawing/2017/decorative" val="1"/>
              </a:ext>
            </a:extLst>
          </p:cNvPr>
          <p:cNvCxnSpPr/>
          <p:nvPr userDrawn="1"/>
        </p:nvCxnSpPr>
        <p:spPr>
          <a:xfrm>
            <a:off x="4218919" y="66740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2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7809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691253D-D27F-4973-9A1D-1A71B71E7407}"/>
              </a:ext>
            </a:extLst>
          </p:cNvPr>
          <p:cNvSpPr>
            <a:spLocks noGrp="1"/>
          </p:cNvSpPr>
          <p:nvPr>
            <p:ph sz="quarter" idx="13"/>
          </p:nvPr>
        </p:nvSpPr>
        <p:spPr>
          <a:xfrm>
            <a:off x="1201738" y="2074863"/>
            <a:ext cx="1868487" cy="4635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4CA710E2-9410-4BD0-8D16-F9D08E9C4BCC}"/>
              </a:ext>
            </a:extLst>
          </p:cNvPr>
          <p:cNvSpPr>
            <a:spLocks noGrp="1"/>
          </p:cNvSpPr>
          <p:nvPr>
            <p:ph sz="quarter" idx="14"/>
          </p:nvPr>
        </p:nvSpPr>
        <p:spPr>
          <a:xfrm>
            <a:off x="1201738" y="2655888"/>
            <a:ext cx="1868487" cy="4635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A85C5663-6670-4372-ACAC-9CF7090A0BDB}"/>
              </a:ext>
            </a:extLst>
          </p:cNvPr>
          <p:cNvSpPr>
            <a:spLocks noGrp="1"/>
          </p:cNvSpPr>
          <p:nvPr>
            <p:ph sz="quarter" idx="15"/>
          </p:nvPr>
        </p:nvSpPr>
        <p:spPr>
          <a:xfrm>
            <a:off x="1201738" y="3275013"/>
            <a:ext cx="1868487" cy="4635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AF5894E-ACF1-477D-A5A6-4E1F3411C060}"/>
              </a:ext>
            </a:extLst>
          </p:cNvPr>
          <p:cNvSpPr>
            <a:spLocks noGrp="1"/>
          </p:cNvSpPr>
          <p:nvPr>
            <p:ph sz="quarter" idx="16"/>
          </p:nvPr>
        </p:nvSpPr>
        <p:spPr>
          <a:xfrm>
            <a:off x="1201738" y="3856038"/>
            <a:ext cx="1868487" cy="4635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380D02F-7453-4532-8F13-CC7A9213F511}"/>
              </a:ext>
            </a:extLst>
          </p:cNvPr>
          <p:cNvSpPr>
            <a:spLocks noGrp="1"/>
          </p:cNvSpPr>
          <p:nvPr>
            <p:ph sz="quarter" idx="17"/>
          </p:nvPr>
        </p:nvSpPr>
        <p:spPr>
          <a:xfrm>
            <a:off x="1201738" y="4547383"/>
            <a:ext cx="1868487" cy="4635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F3E4A83F-C1FB-48D1-8828-3051AE5E3E95}"/>
              </a:ext>
            </a:extLst>
          </p:cNvPr>
          <p:cNvSpPr>
            <a:spLocks noGrp="1"/>
          </p:cNvSpPr>
          <p:nvPr>
            <p:ph sz="quarter" idx="18"/>
          </p:nvPr>
        </p:nvSpPr>
        <p:spPr>
          <a:xfrm>
            <a:off x="1201738" y="5128408"/>
            <a:ext cx="1868487" cy="4635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A65D2D66-B21C-495E-B968-3839E7ECA0E9}"/>
              </a:ext>
            </a:extLst>
          </p:cNvPr>
          <p:cNvSpPr>
            <a:spLocks noGrp="1"/>
          </p:cNvSpPr>
          <p:nvPr>
            <p:ph sz="quarter" idx="19"/>
          </p:nvPr>
        </p:nvSpPr>
        <p:spPr>
          <a:xfrm>
            <a:off x="1201737" y="5709433"/>
            <a:ext cx="1868487" cy="463550"/>
          </a:xfrm>
        </p:spPr>
        <p:txBody>
          <a:bodyPr/>
          <a:lstStyle>
            <a:lvl1pPr marL="0" indent="0">
              <a:buNone/>
              <a:defRPr/>
            </a:lvl1pPr>
          </a:lstStyle>
          <a:p>
            <a:pPr lvl="0"/>
            <a:endParaRPr lang="en-GB" dirty="0"/>
          </a:p>
        </p:txBody>
      </p:sp>
      <p:pic>
        <p:nvPicPr>
          <p:cNvPr id="53" name="Picture 52">
            <a:extLst>
              <a:ext uri="{FF2B5EF4-FFF2-40B4-BE49-F238E27FC236}">
                <a16:creationId xmlns:a16="http://schemas.microsoft.com/office/drawing/2014/main" id="{2FD917EF-700D-4403-8259-7E9A3D481CA5}"/>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3663" b="11488"/>
          <a:stretch/>
        </p:blipFill>
        <p:spPr>
          <a:xfrm>
            <a:off x="0" y="-1"/>
            <a:ext cx="12192508" cy="6858001"/>
          </a:xfrm>
          <a:prstGeom prst="rect">
            <a:avLst/>
          </a:prstGeom>
        </p:spPr>
      </p:pic>
      <p:sp>
        <p:nvSpPr>
          <p:cNvPr id="16" name="Title 2">
            <a:extLst>
              <a:ext uri="{FF2B5EF4-FFF2-40B4-BE49-F238E27FC236}">
                <a16:creationId xmlns:a16="http://schemas.microsoft.com/office/drawing/2014/main" id="{D7F1AA60-5151-44B8-9A8A-EFFE12C14C42}"/>
              </a:ext>
              <a:ext uri="{C183D7F6-B498-43B3-948B-1728B52AA6E4}">
                <adec:decorative xmlns:adec="http://schemas.microsoft.com/office/drawing/2017/decorative" val="1"/>
              </a:ext>
            </a:extLst>
          </p:cNvPr>
          <p:cNvSpPr txBox="1">
            <a:spLocks/>
          </p:cNvSpPr>
          <p:nvPr userDrawn="1"/>
        </p:nvSpPr>
        <p:spPr bwMode="ltGray">
          <a:xfrm flipV="1">
            <a:off x="0" y="-5559"/>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7028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804FC84A-4D4D-438B-9A63-A94F71B80C73}"/>
              </a:ext>
            </a:extLst>
          </p:cNvPr>
          <p:cNvSpPr>
            <a:spLocks noGrp="1"/>
          </p:cNvSpPr>
          <p:nvPr>
            <p:ph sz="quarter" idx="13"/>
          </p:nvPr>
        </p:nvSpPr>
        <p:spPr>
          <a:xfrm>
            <a:off x="777875" y="2143125"/>
            <a:ext cx="2006600" cy="477838"/>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B5410FF-AB3E-4073-880A-E222BED80A36}"/>
              </a:ext>
            </a:extLst>
          </p:cNvPr>
          <p:cNvSpPr>
            <a:spLocks noGrp="1"/>
          </p:cNvSpPr>
          <p:nvPr>
            <p:ph sz="quarter" idx="14"/>
          </p:nvPr>
        </p:nvSpPr>
        <p:spPr>
          <a:xfrm>
            <a:off x="777875" y="2925763"/>
            <a:ext cx="2006600" cy="477838"/>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ED0288D-D08F-449B-A741-FAAD620E4246}"/>
              </a:ext>
            </a:extLst>
          </p:cNvPr>
          <p:cNvSpPr>
            <a:spLocks noGrp="1"/>
          </p:cNvSpPr>
          <p:nvPr>
            <p:ph sz="quarter" idx="15"/>
          </p:nvPr>
        </p:nvSpPr>
        <p:spPr>
          <a:xfrm>
            <a:off x="777875" y="3708401"/>
            <a:ext cx="2006600" cy="477838"/>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3ECE0CA-38C0-4D2B-A195-EF9B91EE4740}"/>
              </a:ext>
            </a:extLst>
          </p:cNvPr>
          <p:cNvSpPr>
            <a:spLocks noGrp="1"/>
          </p:cNvSpPr>
          <p:nvPr>
            <p:ph sz="quarter" idx="16"/>
          </p:nvPr>
        </p:nvSpPr>
        <p:spPr>
          <a:xfrm>
            <a:off x="777875" y="4491039"/>
            <a:ext cx="2006600" cy="477838"/>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CBC160CF-3841-4FA3-B562-D866C0974E04}"/>
              </a:ext>
            </a:extLst>
          </p:cNvPr>
          <p:cNvSpPr>
            <a:spLocks noGrp="1"/>
          </p:cNvSpPr>
          <p:nvPr>
            <p:ph sz="quarter" idx="17"/>
          </p:nvPr>
        </p:nvSpPr>
        <p:spPr>
          <a:xfrm>
            <a:off x="777875" y="5273677"/>
            <a:ext cx="2006600" cy="477838"/>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9FC32B13-F8EB-49E6-933F-7B16A9C9136F}"/>
              </a:ext>
              <a:ext uri="{C183D7F6-B498-43B3-948B-1728B52AA6E4}">
                <adec:decorative xmlns:adec="http://schemas.microsoft.com/office/drawing/2017/decorative" val="1"/>
              </a:ext>
            </a:extLst>
          </p:cNvPr>
          <p:cNvSpPr/>
          <p:nvPr/>
        </p:nvSpPr>
        <p:spPr bwMode="auto">
          <a:xfrm>
            <a:off x="346578" y="2390807"/>
            <a:ext cx="3793798"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EE88B8F5-23A3-48AB-8A35-712453D85EEF}"/>
              </a:ext>
              <a:ext uri="{C183D7F6-B498-43B3-948B-1728B52AA6E4}">
                <adec:decorative xmlns:adec="http://schemas.microsoft.com/office/drawing/2017/decorative" val="1"/>
              </a:ext>
            </a:extLst>
          </p:cNvPr>
          <p:cNvSpPr/>
          <p:nvPr/>
        </p:nvSpPr>
        <p:spPr>
          <a:xfrm>
            <a:off x="40686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92B9BBB7-4B9A-451D-BD7E-D61B0BA4A480}"/>
              </a:ext>
              <a:ext uri="{C183D7F6-B498-43B3-948B-1728B52AA6E4}">
                <adec:decorative xmlns:adec="http://schemas.microsoft.com/office/drawing/2017/decorative" val="1"/>
              </a:ext>
            </a:extLst>
          </p:cNvPr>
          <p:cNvSpPr/>
          <p:nvPr/>
        </p:nvSpPr>
        <p:spPr bwMode="auto">
          <a:xfrm>
            <a:off x="460397"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FDFD08A0-E814-4F5D-8F84-E1AD44204C28}"/>
              </a:ext>
              <a:ext uri="{C183D7F6-B498-43B3-948B-1728B52AA6E4}">
                <adec:decorative xmlns:adec="http://schemas.microsoft.com/office/drawing/2017/decorative" val="1"/>
              </a:ext>
            </a:extLst>
          </p:cNvPr>
          <p:cNvCxnSpPr>
            <a:cxnSpLocks/>
          </p:cNvCxnSpPr>
          <p:nvPr/>
        </p:nvCxnSpPr>
        <p:spPr>
          <a:xfrm>
            <a:off x="460397" y="2675415"/>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47335D-68C9-4F27-8A75-F2A97DBC878C}"/>
              </a:ext>
              <a:ext uri="{C183D7F6-B498-43B3-948B-1728B52AA6E4}">
                <adec:decorative xmlns:adec="http://schemas.microsoft.com/office/drawing/2017/decorative" val="1"/>
              </a:ext>
            </a:extLst>
          </p:cNvPr>
          <p:cNvCxnSpPr>
            <a:cxnSpLocks/>
          </p:cNvCxnSpPr>
          <p:nvPr/>
        </p:nvCxnSpPr>
        <p:spPr>
          <a:xfrm>
            <a:off x="632908" y="4271986"/>
            <a:ext cx="321444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0B8EDD4-7F2D-4CC5-A463-3713ADAB6CF9}"/>
              </a:ext>
              <a:ext uri="{C183D7F6-B498-43B3-948B-1728B52AA6E4}">
                <adec:decorative xmlns:adec="http://schemas.microsoft.com/office/drawing/2017/decorative" val="1"/>
              </a:ext>
            </a:extLst>
          </p:cNvPr>
          <p:cNvGrpSpPr/>
          <p:nvPr/>
        </p:nvGrpSpPr>
        <p:grpSpPr>
          <a:xfrm>
            <a:off x="3602421" y="2859608"/>
            <a:ext cx="244929" cy="173318"/>
            <a:chOff x="4776065" y="2736502"/>
            <a:chExt cx="244929" cy="173318"/>
          </a:xfrm>
        </p:grpSpPr>
        <p:cxnSp>
          <p:nvCxnSpPr>
            <p:cNvPr id="17" name="Straight Connector 16">
              <a:extLst>
                <a:ext uri="{FF2B5EF4-FFF2-40B4-BE49-F238E27FC236}">
                  <a16:creationId xmlns:a16="http://schemas.microsoft.com/office/drawing/2014/main" id="{062394D8-D835-422A-BCE1-CB2BC7EDCA07}"/>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4F3EF2-FEA4-4022-959D-5C932E729E3E}"/>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4CE99C-841A-4A4B-9F3F-43FF00383084}"/>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92F7C1B-3A72-4363-96B3-82AE064F4B4A}"/>
              </a:ext>
              <a:ext uri="{C183D7F6-B498-43B3-948B-1728B52AA6E4}">
                <adec:decorative xmlns:adec="http://schemas.microsoft.com/office/drawing/2017/decorative" val="1"/>
              </a:ext>
            </a:extLst>
          </p:cNvPr>
          <p:cNvSpPr/>
          <p:nvPr/>
        </p:nvSpPr>
        <p:spPr bwMode="auto">
          <a:xfrm>
            <a:off x="8063976" y="2390807"/>
            <a:ext cx="3793799"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CADCDF8B-8931-4F09-854C-042C49DF2600}"/>
              </a:ext>
              <a:ext uri="{C183D7F6-B498-43B3-948B-1728B52AA6E4}">
                <adec:decorative xmlns:adec="http://schemas.microsoft.com/office/drawing/2017/decorative" val="1"/>
              </a:ext>
            </a:extLst>
          </p:cNvPr>
          <p:cNvSpPr/>
          <p:nvPr/>
        </p:nvSpPr>
        <p:spPr>
          <a:xfrm>
            <a:off x="813412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B4460E4B-C286-4A20-AC37-555D1B0B6923}"/>
              </a:ext>
              <a:ext uri="{C183D7F6-B498-43B3-948B-1728B52AA6E4}">
                <adec:decorative xmlns:adec="http://schemas.microsoft.com/office/drawing/2017/decorative" val="1"/>
              </a:ext>
            </a:extLst>
          </p:cNvPr>
          <p:cNvSpPr/>
          <p:nvPr/>
        </p:nvSpPr>
        <p:spPr bwMode="auto">
          <a:xfrm>
            <a:off x="8187656"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2" name="Group 31">
            <a:extLst>
              <a:ext uri="{FF2B5EF4-FFF2-40B4-BE49-F238E27FC236}">
                <a16:creationId xmlns:a16="http://schemas.microsoft.com/office/drawing/2014/main" id="{B0F9B9F1-8F0D-4BA7-AF11-0D350DDF6D9A}"/>
              </a:ext>
              <a:ext uri="{C183D7F6-B498-43B3-948B-1728B52AA6E4}">
                <adec:decorative xmlns:adec="http://schemas.microsoft.com/office/drawing/2017/decorative" val="1"/>
              </a:ext>
            </a:extLst>
          </p:cNvPr>
          <p:cNvGrpSpPr/>
          <p:nvPr/>
        </p:nvGrpSpPr>
        <p:grpSpPr>
          <a:xfrm>
            <a:off x="8390504" y="2683144"/>
            <a:ext cx="244929" cy="173318"/>
            <a:chOff x="1836888" y="2560038"/>
            <a:chExt cx="244929" cy="173318"/>
          </a:xfrm>
        </p:grpSpPr>
        <p:cxnSp>
          <p:nvCxnSpPr>
            <p:cNvPr id="33" name="Straight Connector 32">
              <a:extLst>
                <a:ext uri="{FF2B5EF4-FFF2-40B4-BE49-F238E27FC236}">
                  <a16:creationId xmlns:a16="http://schemas.microsoft.com/office/drawing/2014/main" id="{1B2618CF-DBB5-4419-8BBA-CDC3292470A8}"/>
                </a:ext>
                <a:ext uri="{C183D7F6-B498-43B3-948B-1728B52AA6E4}">
                  <adec:decorative xmlns:adec="http://schemas.microsoft.com/office/drawing/2017/decorative" val="1"/>
                </a:ext>
              </a:extLst>
            </p:cNvPr>
            <p:cNvCxnSpPr/>
            <p:nvPr/>
          </p:nvCxnSpPr>
          <p:spPr>
            <a:xfrm>
              <a:off x="1836888" y="2560038"/>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E07D1A-831F-4C4B-ADC6-1280CECCD677}"/>
                </a:ext>
                <a:ext uri="{C183D7F6-B498-43B3-948B-1728B52AA6E4}">
                  <adec:decorative xmlns:adec="http://schemas.microsoft.com/office/drawing/2017/decorative" val="1"/>
                </a:ext>
              </a:extLst>
            </p:cNvPr>
            <p:cNvCxnSpPr/>
            <p:nvPr/>
          </p:nvCxnSpPr>
          <p:spPr>
            <a:xfrm>
              <a:off x="1836888" y="2646697"/>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756CC4-38A8-4ADD-A30F-B98AB1039022}"/>
                </a:ext>
                <a:ext uri="{C183D7F6-B498-43B3-948B-1728B52AA6E4}">
                  <adec:decorative xmlns:adec="http://schemas.microsoft.com/office/drawing/2017/decorative" val="1"/>
                </a:ext>
              </a:extLst>
            </p:cNvPr>
            <p:cNvCxnSpPr/>
            <p:nvPr/>
          </p:nvCxnSpPr>
          <p:spPr>
            <a:xfrm>
              <a:off x="1836888" y="2733356"/>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D8A90954-7F89-43A7-9F18-1FEBB6B3A145}"/>
              </a:ext>
              <a:ext uri="{C183D7F6-B498-43B3-948B-1728B52AA6E4}">
                <adec:decorative xmlns:adec="http://schemas.microsoft.com/office/drawing/2017/decorative" val="1"/>
              </a:ext>
            </a:extLst>
          </p:cNvPr>
          <p:cNvSpPr/>
          <p:nvPr/>
        </p:nvSpPr>
        <p:spPr bwMode="auto">
          <a:xfrm>
            <a:off x="8187655" y="3003194"/>
            <a:ext cx="3566160"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B3CA0E-3076-4F48-9F4E-67A65E3A3CC8}"/>
              </a:ext>
              <a:ext uri="{C183D7F6-B498-43B3-948B-1728B52AA6E4}">
                <adec:decorative xmlns:adec="http://schemas.microsoft.com/office/drawing/2017/decorative" val="1"/>
              </a:ext>
            </a:extLst>
          </p:cNvPr>
          <p:cNvSpPr/>
          <p:nvPr/>
        </p:nvSpPr>
        <p:spPr bwMode="auto">
          <a:xfrm>
            <a:off x="4198375" y="2390807"/>
            <a:ext cx="3795250"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BBA0E0E5-564D-44F9-BDF9-1962DFAE9B47}"/>
              </a:ext>
              <a:ext uri="{C183D7F6-B498-43B3-948B-1728B52AA6E4}">
                <adec:decorative xmlns:adec="http://schemas.microsoft.com/office/drawing/2017/decorative" val="1"/>
              </a:ext>
            </a:extLst>
          </p:cNvPr>
          <p:cNvSpPr/>
          <p:nvPr/>
        </p:nvSpPr>
        <p:spPr>
          <a:xfrm>
            <a:off x="4268523"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8" name="Rectangle 47">
            <a:extLst>
              <a:ext uri="{FF2B5EF4-FFF2-40B4-BE49-F238E27FC236}">
                <a16:creationId xmlns:a16="http://schemas.microsoft.com/office/drawing/2014/main" id="{85E3C6B5-B7AF-4123-9366-74E1E66FB93C}"/>
              </a:ext>
              <a:ext uri="{C183D7F6-B498-43B3-948B-1728B52AA6E4}">
                <adec:decorative xmlns:adec="http://schemas.microsoft.com/office/drawing/2017/decorative" val="1"/>
              </a:ext>
            </a:extLst>
          </p:cNvPr>
          <p:cNvSpPr/>
          <p:nvPr/>
        </p:nvSpPr>
        <p:spPr bwMode="auto">
          <a:xfrm>
            <a:off x="4312920"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a:extLst>
              <a:ext uri="{FF2B5EF4-FFF2-40B4-BE49-F238E27FC236}">
                <a16:creationId xmlns:a16="http://schemas.microsoft.com/office/drawing/2014/main" id="{6E557828-A5F7-42A9-B615-6DE31937BB0E}"/>
              </a:ext>
              <a:ext uri="{C183D7F6-B498-43B3-948B-1728B52AA6E4}">
                <adec:decorative xmlns:adec="http://schemas.microsoft.com/office/drawing/2017/decorative" val="1"/>
              </a:ext>
            </a:extLst>
          </p:cNvPr>
          <p:cNvSpPr/>
          <p:nvPr/>
        </p:nvSpPr>
        <p:spPr bwMode="auto">
          <a:xfrm>
            <a:off x="4312920" y="2508032"/>
            <a:ext cx="3566160" cy="438235"/>
          </a:xfrm>
          <a:prstGeom prst="rect">
            <a:avLst/>
          </a:prstGeom>
          <a:solidFill>
            <a:srgbClr val="181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A1EC214B-9602-479A-B53E-1FC453C68894}"/>
              </a:ext>
              <a:ext uri="{C183D7F6-B498-43B3-948B-1728B52AA6E4}">
                <adec:decorative xmlns:adec="http://schemas.microsoft.com/office/drawing/2017/decorative" val="1"/>
              </a:ext>
            </a:extLst>
          </p:cNvPr>
          <p:cNvGrpSpPr/>
          <p:nvPr/>
        </p:nvGrpSpPr>
        <p:grpSpPr>
          <a:xfrm>
            <a:off x="4515820" y="2655530"/>
            <a:ext cx="202421" cy="143238"/>
            <a:chOff x="1806552" y="2560038"/>
            <a:chExt cx="244929" cy="173318"/>
          </a:xfrm>
        </p:grpSpPr>
        <p:cxnSp>
          <p:nvCxnSpPr>
            <p:cNvPr id="45" name="Straight Connector 44">
              <a:extLst>
                <a:ext uri="{FF2B5EF4-FFF2-40B4-BE49-F238E27FC236}">
                  <a16:creationId xmlns:a16="http://schemas.microsoft.com/office/drawing/2014/main" id="{45FAEECF-F183-48B2-A173-C6F8DA7A458A}"/>
                </a:ext>
                <a:ext uri="{C183D7F6-B498-43B3-948B-1728B52AA6E4}">
                  <adec:decorative xmlns:adec="http://schemas.microsoft.com/office/drawing/2017/decorative" val="1"/>
                </a:ext>
              </a:extLst>
            </p:cNvPr>
            <p:cNvCxnSpPr/>
            <p:nvPr/>
          </p:nvCxnSpPr>
          <p:spPr>
            <a:xfrm>
              <a:off x="1806552" y="2560038"/>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2EF665-3A5F-4A9E-ACAE-C5A34143600C}"/>
                </a:ext>
                <a:ext uri="{C183D7F6-B498-43B3-948B-1728B52AA6E4}">
                  <adec:decorative xmlns:adec="http://schemas.microsoft.com/office/drawing/2017/decorative" val="1"/>
                </a:ext>
              </a:extLst>
            </p:cNvPr>
            <p:cNvCxnSpPr/>
            <p:nvPr/>
          </p:nvCxnSpPr>
          <p:spPr>
            <a:xfrm>
              <a:off x="1806552" y="2646697"/>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2AB5CE-09E4-4FFE-8F97-20177962C255}"/>
                </a:ext>
                <a:ext uri="{C183D7F6-B498-43B3-948B-1728B52AA6E4}">
                  <adec:decorative xmlns:adec="http://schemas.microsoft.com/office/drawing/2017/decorative" val="1"/>
                </a:ext>
              </a:extLst>
            </p:cNvPr>
            <p:cNvCxnSpPr/>
            <p:nvPr/>
          </p:nvCxnSpPr>
          <p:spPr>
            <a:xfrm>
              <a:off x="1806552" y="2733356"/>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00802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09660C5-8209-4BAB-957A-E338BD963479}"/>
              </a:ext>
            </a:extLst>
          </p:cNvPr>
          <p:cNvSpPr>
            <a:spLocks noGrp="1"/>
          </p:cNvSpPr>
          <p:nvPr>
            <p:ph sz="quarter" idx="13"/>
          </p:nvPr>
        </p:nvSpPr>
        <p:spPr>
          <a:xfrm>
            <a:off x="563563" y="1897063"/>
            <a:ext cx="2001837" cy="49053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60EFD6C3-CF52-4C3E-A7BC-3410D1BD253E}"/>
              </a:ext>
            </a:extLst>
          </p:cNvPr>
          <p:cNvSpPr>
            <a:spLocks noGrp="1"/>
          </p:cNvSpPr>
          <p:nvPr>
            <p:ph sz="quarter" idx="14"/>
          </p:nvPr>
        </p:nvSpPr>
        <p:spPr>
          <a:xfrm>
            <a:off x="563369" y="2555947"/>
            <a:ext cx="2001837" cy="49053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EC03B602-EBE2-4241-9942-C5E48A40FDD4}"/>
              </a:ext>
            </a:extLst>
          </p:cNvPr>
          <p:cNvSpPr>
            <a:spLocks noGrp="1"/>
          </p:cNvSpPr>
          <p:nvPr>
            <p:ph sz="quarter" idx="15"/>
          </p:nvPr>
        </p:nvSpPr>
        <p:spPr>
          <a:xfrm>
            <a:off x="563563" y="3320980"/>
            <a:ext cx="2001837" cy="49053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3875FCFA-24F6-46A0-ADF6-02BF5B8D9F79}"/>
              </a:ext>
            </a:extLst>
          </p:cNvPr>
          <p:cNvSpPr>
            <a:spLocks noGrp="1"/>
          </p:cNvSpPr>
          <p:nvPr>
            <p:ph sz="quarter" idx="16"/>
          </p:nvPr>
        </p:nvSpPr>
        <p:spPr>
          <a:xfrm>
            <a:off x="563369" y="3979864"/>
            <a:ext cx="2001837" cy="49053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9CC8CC0-A3E5-4E6D-BA7C-DE9434917E5F}"/>
              </a:ext>
            </a:extLst>
          </p:cNvPr>
          <p:cNvSpPr>
            <a:spLocks noGrp="1"/>
          </p:cNvSpPr>
          <p:nvPr>
            <p:ph sz="quarter" idx="17"/>
          </p:nvPr>
        </p:nvSpPr>
        <p:spPr>
          <a:xfrm>
            <a:off x="563563" y="4638748"/>
            <a:ext cx="2001837" cy="49053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85F5E7EF-E376-456F-9021-CF99F5F7890E}"/>
              </a:ext>
            </a:extLst>
          </p:cNvPr>
          <p:cNvSpPr>
            <a:spLocks noGrp="1"/>
          </p:cNvSpPr>
          <p:nvPr>
            <p:ph sz="quarter" idx="18"/>
          </p:nvPr>
        </p:nvSpPr>
        <p:spPr>
          <a:xfrm>
            <a:off x="563369" y="5297632"/>
            <a:ext cx="2001837" cy="49053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29705B33-D851-4E17-A59B-EE57A1D2DAA3}"/>
              </a:ext>
            </a:extLst>
          </p:cNvPr>
          <p:cNvSpPr>
            <a:spLocks noGrp="1"/>
          </p:cNvSpPr>
          <p:nvPr>
            <p:ph sz="quarter" idx="19"/>
          </p:nvPr>
        </p:nvSpPr>
        <p:spPr>
          <a:xfrm>
            <a:off x="3445515" y="1897063"/>
            <a:ext cx="2001837" cy="49053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37C07367-9DC2-4249-A2F3-3DEC70560B4F}"/>
              </a:ext>
            </a:extLst>
          </p:cNvPr>
          <p:cNvSpPr>
            <a:spLocks noGrp="1"/>
          </p:cNvSpPr>
          <p:nvPr>
            <p:ph sz="quarter" idx="20"/>
          </p:nvPr>
        </p:nvSpPr>
        <p:spPr>
          <a:xfrm>
            <a:off x="3445321" y="2555947"/>
            <a:ext cx="2001837" cy="49053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0626BB5D-3920-4218-89D8-B1514062CF0D}"/>
              </a:ext>
            </a:extLst>
          </p:cNvPr>
          <p:cNvSpPr>
            <a:spLocks noGrp="1"/>
          </p:cNvSpPr>
          <p:nvPr>
            <p:ph sz="quarter" idx="21"/>
          </p:nvPr>
        </p:nvSpPr>
        <p:spPr>
          <a:xfrm>
            <a:off x="3445515" y="3320980"/>
            <a:ext cx="2001837" cy="49053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D4029126-748E-41E9-864C-A53E4F203224}"/>
              </a:ext>
            </a:extLst>
          </p:cNvPr>
          <p:cNvSpPr>
            <a:spLocks noGrp="1"/>
          </p:cNvSpPr>
          <p:nvPr>
            <p:ph sz="quarter" idx="22"/>
          </p:nvPr>
        </p:nvSpPr>
        <p:spPr>
          <a:xfrm>
            <a:off x="3445321" y="3979864"/>
            <a:ext cx="2001837" cy="490537"/>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A431B0BD-2440-43A8-A295-FFA5BF7D1B63}"/>
              </a:ext>
            </a:extLst>
          </p:cNvPr>
          <p:cNvSpPr>
            <a:spLocks noGrp="1"/>
          </p:cNvSpPr>
          <p:nvPr>
            <p:ph sz="quarter" idx="23"/>
          </p:nvPr>
        </p:nvSpPr>
        <p:spPr>
          <a:xfrm>
            <a:off x="3445515" y="4638748"/>
            <a:ext cx="2001837" cy="490537"/>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7ABD56F3-4837-4459-8337-9FCAEDA3F316}"/>
              </a:ext>
            </a:extLst>
          </p:cNvPr>
          <p:cNvSpPr>
            <a:spLocks noGrp="1"/>
          </p:cNvSpPr>
          <p:nvPr>
            <p:ph sz="quarter" idx="24"/>
          </p:nvPr>
        </p:nvSpPr>
        <p:spPr>
          <a:xfrm>
            <a:off x="3445321" y="5297632"/>
            <a:ext cx="2001837" cy="490537"/>
          </a:xfrm>
        </p:spPr>
        <p:txBody>
          <a:bodyPr/>
          <a:lstStyle>
            <a:lvl1pPr marL="0" indent="0">
              <a:buNone/>
              <a:defRPr/>
            </a:lvl1pPr>
          </a:lstStyle>
          <a:p>
            <a:pPr lvl="0"/>
            <a:endParaRPr lang="en-GB" dirty="0"/>
          </a:p>
        </p:txBody>
      </p:sp>
      <p:sp>
        <p:nvSpPr>
          <p:cNvPr id="18" name="Rectangle 17">
            <a:extLst>
              <a:ext uri="{FF2B5EF4-FFF2-40B4-BE49-F238E27FC236}">
                <a16:creationId xmlns:a16="http://schemas.microsoft.com/office/drawing/2014/main" id="{C6F0EE9D-A6B1-40CA-BAC4-22CF81794620}"/>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Rectangle 18">
            <a:extLst>
              <a:ext uri="{FF2B5EF4-FFF2-40B4-BE49-F238E27FC236}">
                <a16:creationId xmlns:a16="http://schemas.microsoft.com/office/drawing/2014/main" id="{DA94D4ED-F704-4535-9714-485AD889A48C}"/>
              </a:ext>
              <a:ext uri="{C183D7F6-B498-43B3-948B-1728B52AA6E4}">
                <adec:decorative xmlns:adec="http://schemas.microsoft.com/office/drawing/2017/decorative" val="1"/>
              </a:ext>
            </a:extLst>
          </p:cNvPr>
          <p:cNvSpPr/>
          <p:nvPr userDrawn="1"/>
        </p:nvSpPr>
        <p:spPr>
          <a:xfrm>
            <a:off x="501224" y="21281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DC873F08-9329-4717-BD16-B73D76F7B467}"/>
              </a:ext>
              <a:ext uri="{C183D7F6-B498-43B3-948B-1728B52AA6E4}">
                <adec:decorative xmlns:adec="http://schemas.microsoft.com/office/drawing/2017/decorative" val="1"/>
              </a:ext>
            </a:extLst>
          </p:cNvPr>
          <p:cNvCxnSpPr>
            <a:cxnSpLocks/>
          </p:cNvCxnSpPr>
          <p:nvPr userDrawn="1"/>
        </p:nvCxnSpPr>
        <p:spPr>
          <a:xfrm>
            <a:off x="509218" y="21281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4BF111-C7D8-47D5-88D0-F51C84FC66AF}"/>
              </a:ext>
              <a:ext uri="{C183D7F6-B498-43B3-948B-1728B52AA6E4}">
                <adec:decorative xmlns:adec="http://schemas.microsoft.com/office/drawing/2017/decorative" val="1"/>
              </a:ext>
            </a:extLst>
          </p:cNvPr>
          <p:cNvCxnSpPr>
            <a:cxnSpLocks/>
          </p:cNvCxnSpPr>
          <p:nvPr userDrawn="1"/>
        </p:nvCxnSpPr>
        <p:spPr>
          <a:xfrm>
            <a:off x="509218" y="60712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0232C1-F403-45C7-9AC6-D4492A9F8890}"/>
              </a:ext>
              <a:ext uri="{C183D7F6-B498-43B3-948B-1728B52AA6E4}">
                <adec:decorative xmlns:adec="http://schemas.microsoft.com/office/drawing/2017/decorative" val="1"/>
              </a:ext>
            </a:extLst>
          </p:cNvPr>
          <p:cNvCxnSpPr>
            <a:cxnSpLocks/>
          </p:cNvCxnSpPr>
          <p:nvPr userDrawn="1"/>
        </p:nvCxnSpPr>
        <p:spPr>
          <a:xfrm>
            <a:off x="1394159" y="416340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0041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ACF1EEE-EBB6-4187-956D-A89BE8679112}"/>
              </a:ext>
            </a:extLst>
          </p:cNvPr>
          <p:cNvSpPr>
            <a:spLocks noGrp="1"/>
          </p:cNvSpPr>
          <p:nvPr>
            <p:ph sz="quarter" idx="13"/>
          </p:nvPr>
        </p:nvSpPr>
        <p:spPr>
          <a:xfrm>
            <a:off x="563563" y="2074863"/>
            <a:ext cx="1892300" cy="32702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D3D95E4-907B-4471-8AF0-19D4A33FBEE8}"/>
              </a:ext>
            </a:extLst>
          </p:cNvPr>
          <p:cNvSpPr>
            <a:spLocks noGrp="1"/>
          </p:cNvSpPr>
          <p:nvPr>
            <p:ph sz="quarter" idx="14"/>
          </p:nvPr>
        </p:nvSpPr>
        <p:spPr>
          <a:xfrm>
            <a:off x="563563" y="2584261"/>
            <a:ext cx="1892300" cy="32702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9447EE8-89FB-4399-B495-609B185A03AD}"/>
              </a:ext>
            </a:extLst>
          </p:cNvPr>
          <p:cNvSpPr>
            <a:spLocks noGrp="1"/>
          </p:cNvSpPr>
          <p:nvPr>
            <p:ph sz="quarter" idx="15"/>
          </p:nvPr>
        </p:nvSpPr>
        <p:spPr>
          <a:xfrm>
            <a:off x="563369" y="3110434"/>
            <a:ext cx="1892300" cy="32702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6119854-9D99-41A1-93E1-180B635B0197}"/>
              </a:ext>
            </a:extLst>
          </p:cNvPr>
          <p:cNvSpPr>
            <a:spLocks noGrp="1"/>
          </p:cNvSpPr>
          <p:nvPr>
            <p:ph sz="quarter" idx="16"/>
          </p:nvPr>
        </p:nvSpPr>
        <p:spPr>
          <a:xfrm>
            <a:off x="563369" y="3619832"/>
            <a:ext cx="1892300" cy="32702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163FCE9-9572-4254-B682-5B1A24C27A82}"/>
              </a:ext>
            </a:extLst>
          </p:cNvPr>
          <p:cNvSpPr>
            <a:spLocks noGrp="1"/>
          </p:cNvSpPr>
          <p:nvPr>
            <p:ph sz="quarter" idx="17"/>
          </p:nvPr>
        </p:nvSpPr>
        <p:spPr>
          <a:xfrm>
            <a:off x="563369" y="4200857"/>
            <a:ext cx="1892300" cy="32702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9B14AFC0-848D-4255-BE35-FE359AC691A2}"/>
              </a:ext>
            </a:extLst>
          </p:cNvPr>
          <p:cNvSpPr>
            <a:spLocks noGrp="1"/>
          </p:cNvSpPr>
          <p:nvPr>
            <p:ph sz="quarter" idx="18"/>
          </p:nvPr>
        </p:nvSpPr>
        <p:spPr>
          <a:xfrm>
            <a:off x="563369" y="4710255"/>
            <a:ext cx="1892300" cy="32702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47F3E425-F0FC-4BC5-AFD8-DBC7BC4799B8}"/>
              </a:ext>
            </a:extLst>
          </p:cNvPr>
          <p:cNvSpPr>
            <a:spLocks noGrp="1"/>
          </p:cNvSpPr>
          <p:nvPr>
            <p:ph sz="quarter" idx="19"/>
          </p:nvPr>
        </p:nvSpPr>
        <p:spPr>
          <a:xfrm>
            <a:off x="563175" y="5236428"/>
            <a:ext cx="1892300" cy="32702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9DCECF7-2D1F-48E3-8D80-433178EB7722}"/>
              </a:ext>
            </a:extLst>
          </p:cNvPr>
          <p:cNvSpPr>
            <a:spLocks noGrp="1"/>
          </p:cNvSpPr>
          <p:nvPr>
            <p:ph sz="quarter" idx="20"/>
          </p:nvPr>
        </p:nvSpPr>
        <p:spPr>
          <a:xfrm>
            <a:off x="563175" y="5745826"/>
            <a:ext cx="1892300" cy="327025"/>
          </a:xfrm>
        </p:spPr>
        <p:txBody>
          <a:bodyPr/>
          <a:lstStyle>
            <a:lvl1pPr marL="0" indent="0">
              <a:buNone/>
              <a:defRPr/>
            </a:lvl1pPr>
          </a:lstStyle>
          <a:p>
            <a:pPr lvl="0"/>
            <a:endParaRPr lang="en-GB" dirty="0"/>
          </a:p>
        </p:txBody>
      </p:sp>
      <p:sp>
        <p:nvSpPr>
          <p:cNvPr id="44" name="Content Placeholder 3">
            <a:extLst>
              <a:ext uri="{FF2B5EF4-FFF2-40B4-BE49-F238E27FC236}">
                <a16:creationId xmlns:a16="http://schemas.microsoft.com/office/drawing/2014/main" id="{CDDCD207-AEFF-4562-8096-E5F4C07F033F}"/>
              </a:ext>
            </a:extLst>
          </p:cNvPr>
          <p:cNvSpPr>
            <a:spLocks noGrp="1"/>
          </p:cNvSpPr>
          <p:nvPr>
            <p:ph sz="quarter" idx="21"/>
          </p:nvPr>
        </p:nvSpPr>
        <p:spPr>
          <a:xfrm>
            <a:off x="2994789" y="4710255"/>
            <a:ext cx="1892300" cy="327025"/>
          </a:xfrm>
        </p:spPr>
        <p:txBody>
          <a:bodyPr/>
          <a:lstStyle>
            <a:lvl1pPr marL="0" indent="0">
              <a:buNone/>
              <a:defRPr/>
            </a:lvl1pPr>
          </a:lstStyle>
          <a:p>
            <a:pPr lvl="0"/>
            <a:endParaRPr lang="en-GB" dirty="0"/>
          </a:p>
        </p:txBody>
      </p:sp>
      <p:sp>
        <p:nvSpPr>
          <p:cNvPr id="45" name="Content Placeholder 3">
            <a:extLst>
              <a:ext uri="{FF2B5EF4-FFF2-40B4-BE49-F238E27FC236}">
                <a16:creationId xmlns:a16="http://schemas.microsoft.com/office/drawing/2014/main" id="{3D5963E9-A9CA-4B10-AE74-13D953FA438A}"/>
              </a:ext>
            </a:extLst>
          </p:cNvPr>
          <p:cNvSpPr>
            <a:spLocks noGrp="1"/>
          </p:cNvSpPr>
          <p:nvPr>
            <p:ph sz="quarter" idx="22"/>
          </p:nvPr>
        </p:nvSpPr>
        <p:spPr>
          <a:xfrm>
            <a:off x="2994595" y="5236428"/>
            <a:ext cx="1892300" cy="327025"/>
          </a:xfrm>
        </p:spPr>
        <p:txBody>
          <a:bodyPr/>
          <a:lstStyle>
            <a:lvl1pPr marL="0" indent="0">
              <a:buNone/>
              <a:defRPr/>
            </a:lvl1pPr>
          </a:lstStyle>
          <a:p>
            <a:pPr lvl="0"/>
            <a:endParaRPr lang="en-GB" dirty="0"/>
          </a:p>
        </p:txBody>
      </p:sp>
      <p:sp>
        <p:nvSpPr>
          <p:cNvPr id="46" name="Content Placeholder 3">
            <a:extLst>
              <a:ext uri="{FF2B5EF4-FFF2-40B4-BE49-F238E27FC236}">
                <a16:creationId xmlns:a16="http://schemas.microsoft.com/office/drawing/2014/main" id="{54C60656-6DD9-40D3-BA09-DC2AF03F6197}"/>
              </a:ext>
            </a:extLst>
          </p:cNvPr>
          <p:cNvSpPr>
            <a:spLocks noGrp="1"/>
          </p:cNvSpPr>
          <p:nvPr>
            <p:ph sz="quarter" idx="23"/>
          </p:nvPr>
        </p:nvSpPr>
        <p:spPr>
          <a:xfrm>
            <a:off x="2994595" y="5745826"/>
            <a:ext cx="1892300" cy="327025"/>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4098880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AE9F776-7BD8-4869-9F9E-8FBD3000442E}"/>
              </a:ext>
            </a:extLst>
          </p:cNvPr>
          <p:cNvSpPr>
            <a:spLocks noGrp="1"/>
          </p:cNvSpPr>
          <p:nvPr>
            <p:ph sz="quarter" idx="13"/>
          </p:nvPr>
        </p:nvSpPr>
        <p:spPr>
          <a:xfrm>
            <a:off x="563369" y="1726974"/>
            <a:ext cx="2235200" cy="609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69993A6-D9D4-4688-B382-9EF49FD75D5A}"/>
              </a:ext>
              <a:ext uri="{C183D7F6-B498-43B3-948B-1728B52AA6E4}">
                <adec:decorative xmlns:adec="http://schemas.microsoft.com/office/drawing/2017/decorative" val="1"/>
              </a:ext>
            </a:extLst>
          </p:cNvPr>
          <p:cNvSpPr>
            <a:spLocks noGrp="1"/>
          </p:cNvSpPr>
          <p:nvPr>
            <p:ph sz="quarter" idx="14"/>
          </p:nvPr>
        </p:nvSpPr>
        <p:spPr>
          <a:xfrm>
            <a:off x="563369" y="2670630"/>
            <a:ext cx="2235200" cy="609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33CB3DE-448D-4CC2-8C06-6415E8FBA1C1}"/>
              </a:ext>
            </a:extLst>
          </p:cNvPr>
          <p:cNvSpPr>
            <a:spLocks noGrp="1"/>
          </p:cNvSpPr>
          <p:nvPr>
            <p:ph sz="quarter" idx="15"/>
          </p:nvPr>
        </p:nvSpPr>
        <p:spPr>
          <a:xfrm>
            <a:off x="563369" y="3614286"/>
            <a:ext cx="2235200" cy="609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B199204-340A-4602-803A-271D85B762F8}"/>
              </a:ext>
            </a:extLst>
          </p:cNvPr>
          <p:cNvSpPr>
            <a:spLocks noGrp="1"/>
          </p:cNvSpPr>
          <p:nvPr>
            <p:ph sz="quarter" idx="16"/>
          </p:nvPr>
        </p:nvSpPr>
        <p:spPr>
          <a:xfrm>
            <a:off x="563369" y="4557942"/>
            <a:ext cx="2235200" cy="609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91931ED-35EB-4BE6-B8C2-8F475BB40F3C}"/>
              </a:ext>
            </a:extLst>
          </p:cNvPr>
          <p:cNvSpPr>
            <a:spLocks noGrp="1"/>
          </p:cNvSpPr>
          <p:nvPr>
            <p:ph sz="quarter" idx="17"/>
          </p:nvPr>
        </p:nvSpPr>
        <p:spPr>
          <a:xfrm>
            <a:off x="563369" y="5213463"/>
            <a:ext cx="2235200" cy="609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0500130-546C-47E4-B8BF-6025B51445B3}"/>
              </a:ext>
            </a:extLst>
          </p:cNvPr>
          <p:cNvSpPr>
            <a:spLocks noGrp="1"/>
          </p:cNvSpPr>
          <p:nvPr>
            <p:ph sz="quarter" idx="18"/>
          </p:nvPr>
        </p:nvSpPr>
        <p:spPr>
          <a:xfrm>
            <a:off x="563369" y="6157119"/>
            <a:ext cx="2235200" cy="609600"/>
          </a:xfrm>
        </p:spPr>
        <p:txBody>
          <a:bodyPr/>
          <a:lstStyle>
            <a:lvl1pPr marL="0" indent="0">
              <a:buNone/>
              <a:defRPr/>
            </a:lvl1pPr>
          </a:lstStyle>
          <a:p>
            <a:pPr lvl="0"/>
            <a:endParaRPr lang="en-GB" dirty="0"/>
          </a:p>
        </p:txBody>
      </p:sp>
      <p:pic>
        <p:nvPicPr>
          <p:cNvPr id="20" name="Picture 19">
            <a:extLst>
              <a:ext uri="{FF2B5EF4-FFF2-40B4-BE49-F238E27FC236}">
                <a16:creationId xmlns:a16="http://schemas.microsoft.com/office/drawing/2014/main" id="{51A1AF92-9E88-45C0-A5D5-EC8C62F1159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42" t="10739" r="507" b="4767"/>
          <a:stretch/>
        </p:blipFill>
        <p:spPr>
          <a:xfrm>
            <a:off x="0" y="-18572"/>
            <a:ext cx="12192000" cy="6895143"/>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Tree>
    <p:extLst>
      <p:ext uri="{BB962C8B-B14F-4D97-AF65-F5344CB8AC3E}">
        <p14:creationId xmlns:p14="http://schemas.microsoft.com/office/powerpoint/2010/main" val="32301489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C1F0AD6-6FD3-4412-83D0-F930534AC1AA}"/>
              </a:ext>
            </a:extLst>
          </p:cNvPr>
          <p:cNvSpPr>
            <a:spLocks noGrp="1"/>
          </p:cNvSpPr>
          <p:nvPr userDrawn="1">
            <p:ph sz="quarter" idx="13"/>
          </p:nvPr>
        </p:nvSpPr>
        <p:spPr>
          <a:xfrm>
            <a:off x="804863" y="2128838"/>
            <a:ext cx="2211387" cy="5603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FF2985F-362B-4054-808C-4C85056B0371}"/>
              </a:ext>
            </a:extLst>
          </p:cNvPr>
          <p:cNvSpPr>
            <a:spLocks noGrp="1"/>
          </p:cNvSpPr>
          <p:nvPr>
            <p:ph sz="quarter" idx="14"/>
          </p:nvPr>
        </p:nvSpPr>
        <p:spPr>
          <a:xfrm>
            <a:off x="804863" y="2934530"/>
            <a:ext cx="2211387" cy="5603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5611800F-E157-4583-B256-E040C382035F}"/>
              </a:ext>
            </a:extLst>
          </p:cNvPr>
          <p:cNvSpPr>
            <a:spLocks noGrp="1"/>
          </p:cNvSpPr>
          <p:nvPr>
            <p:ph sz="quarter" idx="15"/>
          </p:nvPr>
        </p:nvSpPr>
        <p:spPr>
          <a:xfrm>
            <a:off x="804863" y="3740222"/>
            <a:ext cx="2211387" cy="560387"/>
          </a:xfrm>
        </p:spPr>
        <p:txBody>
          <a:bodyPr/>
          <a:lstStyle>
            <a:lvl1pPr marL="0" indent="0">
              <a:buNone/>
              <a:defRPr/>
            </a:lvl1pPr>
          </a:lstStyle>
          <a:p>
            <a:pPr lvl="0"/>
            <a:endParaRPr lang="en-GB" dirty="0"/>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9" name="Content Placeholder 3">
            <a:extLst>
              <a:ext uri="{FF2B5EF4-FFF2-40B4-BE49-F238E27FC236}">
                <a16:creationId xmlns:a16="http://schemas.microsoft.com/office/drawing/2014/main" id="{75252EB0-B839-4085-B202-3748EC66CE5E}"/>
              </a:ext>
            </a:extLst>
          </p:cNvPr>
          <p:cNvSpPr>
            <a:spLocks noGrp="1"/>
          </p:cNvSpPr>
          <p:nvPr>
            <p:ph sz="quarter" idx="16"/>
          </p:nvPr>
        </p:nvSpPr>
        <p:spPr>
          <a:xfrm>
            <a:off x="804863" y="4545914"/>
            <a:ext cx="2211387" cy="56038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F5DF9BA-A70C-4E29-82B0-37A35BF449D5}"/>
              </a:ext>
            </a:extLst>
          </p:cNvPr>
          <p:cNvSpPr>
            <a:spLocks noGrp="1"/>
          </p:cNvSpPr>
          <p:nvPr>
            <p:ph sz="quarter" idx="17"/>
          </p:nvPr>
        </p:nvSpPr>
        <p:spPr>
          <a:xfrm>
            <a:off x="804862" y="5351606"/>
            <a:ext cx="2211387" cy="56038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95EC292-D9D4-4484-9353-591DC29F5996}"/>
              </a:ext>
            </a:extLst>
          </p:cNvPr>
          <p:cNvSpPr>
            <a:spLocks noGrp="1"/>
          </p:cNvSpPr>
          <p:nvPr>
            <p:ph sz="quarter" idx="18"/>
          </p:nvPr>
        </p:nvSpPr>
        <p:spPr>
          <a:xfrm>
            <a:off x="3386564" y="2148100"/>
            <a:ext cx="2211387" cy="56038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3BA1C9-97FE-47AF-9981-727258374A55}"/>
              </a:ext>
            </a:extLst>
          </p:cNvPr>
          <p:cNvSpPr>
            <a:spLocks noGrp="1"/>
          </p:cNvSpPr>
          <p:nvPr>
            <p:ph sz="quarter" idx="19"/>
          </p:nvPr>
        </p:nvSpPr>
        <p:spPr>
          <a:xfrm>
            <a:off x="3386564" y="2953792"/>
            <a:ext cx="2211387" cy="56038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694A65C2-33E5-4E26-A34D-15842DD03E04}"/>
              </a:ext>
            </a:extLst>
          </p:cNvPr>
          <p:cNvSpPr>
            <a:spLocks noGrp="1"/>
          </p:cNvSpPr>
          <p:nvPr>
            <p:ph sz="quarter" idx="20"/>
          </p:nvPr>
        </p:nvSpPr>
        <p:spPr>
          <a:xfrm>
            <a:off x="3386564" y="3759484"/>
            <a:ext cx="2211387" cy="56038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1444BDF-F4F0-4945-99CA-3A5BB67CCE40}"/>
              </a:ext>
            </a:extLst>
          </p:cNvPr>
          <p:cNvSpPr>
            <a:spLocks noGrp="1"/>
          </p:cNvSpPr>
          <p:nvPr>
            <p:ph sz="quarter" idx="21"/>
          </p:nvPr>
        </p:nvSpPr>
        <p:spPr>
          <a:xfrm>
            <a:off x="3386564" y="4565176"/>
            <a:ext cx="2211387" cy="56038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ADD8D10C-8880-4BCB-8827-29BAA4C570D5}"/>
              </a:ext>
            </a:extLst>
          </p:cNvPr>
          <p:cNvSpPr>
            <a:spLocks noGrp="1"/>
          </p:cNvSpPr>
          <p:nvPr>
            <p:ph sz="quarter" idx="22"/>
          </p:nvPr>
        </p:nvSpPr>
        <p:spPr>
          <a:xfrm>
            <a:off x="3386563" y="5370868"/>
            <a:ext cx="2211387" cy="560387"/>
          </a:xfrm>
        </p:spPr>
        <p:txBody>
          <a:bodyPr/>
          <a:lstStyle>
            <a:lvl1pPr marL="0" indent="0">
              <a:buNone/>
              <a:defRPr/>
            </a:lvl1pPr>
          </a:lstStyle>
          <a:p>
            <a:pPr lvl="0"/>
            <a:endParaRPr lang="en-GB" dirty="0"/>
          </a:p>
        </p:txBody>
      </p:sp>
      <p:sp>
        <p:nvSpPr>
          <p:cNvPr id="16" name="Rectangle 15">
            <a:extLst>
              <a:ext uri="{FF2B5EF4-FFF2-40B4-BE49-F238E27FC236}">
                <a16:creationId xmlns:a16="http://schemas.microsoft.com/office/drawing/2014/main" id="{5F3F888B-6DEC-429C-BF7D-CCF61033E0B6}"/>
              </a:ext>
              <a:ext uri="{C183D7F6-B498-43B3-948B-1728B52AA6E4}">
                <adec:decorative xmlns:adec="http://schemas.microsoft.com/office/drawing/2017/decorative" val="1"/>
              </a:ext>
            </a:extLst>
          </p:cNvPr>
          <p:cNvSpPr/>
          <p:nvPr userDrawn="1"/>
        </p:nvSpPr>
        <p:spPr bwMode="auto">
          <a:xfrm>
            <a:off x="8063976" y="1942918"/>
            <a:ext cx="3793799"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EDD47A6E-C736-40EE-9C1D-859AC90DB8EB}"/>
              </a:ext>
              <a:ext uri="{C183D7F6-B498-43B3-948B-1728B52AA6E4}">
                <adec:decorative xmlns:adec="http://schemas.microsoft.com/office/drawing/2017/decorative" val="1"/>
              </a:ext>
            </a:extLst>
          </p:cNvPr>
          <p:cNvSpPr/>
          <p:nvPr userDrawn="1"/>
        </p:nvSpPr>
        <p:spPr>
          <a:xfrm>
            <a:off x="813412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A0942EC8-5140-47BE-801F-C5EF5A9CF743}"/>
              </a:ext>
              <a:ext uri="{C183D7F6-B498-43B3-948B-1728B52AA6E4}">
                <adec:decorative xmlns:adec="http://schemas.microsoft.com/office/drawing/2017/decorative" val="1"/>
              </a:ext>
            </a:extLst>
          </p:cNvPr>
          <p:cNvSpPr/>
          <p:nvPr/>
        </p:nvSpPr>
        <p:spPr bwMode="auto">
          <a:xfrm>
            <a:off x="8187656"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nvGrpSpPr>
          <p:cNvPr id="21" name="Group 20">
            <a:extLst>
              <a:ext uri="{FF2B5EF4-FFF2-40B4-BE49-F238E27FC236}">
                <a16:creationId xmlns:a16="http://schemas.microsoft.com/office/drawing/2014/main" id="{13EA52ED-3FC0-46B9-819B-843F91BC5070}"/>
              </a:ext>
              <a:ext uri="{C183D7F6-B498-43B3-948B-1728B52AA6E4}">
                <adec:decorative xmlns:adec="http://schemas.microsoft.com/office/drawing/2017/decorative" val="1"/>
              </a:ext>
            </a:extLst>
          </p:cNvPr>
          <p:cNvGrpSpPr/>
          <p:nvPr userDrawn="1"/>
        </p:nvGrpSpPr>
        <p:grpSpPr>
          <a:xfrm>
            <a:off x="8387123" y="2290650"/>
            <a:ext cx="222663" cy="157562"/>
            <a:chOff x="1836888" y="2560038"/>
            <a:chExt cx="244929" cy="173318"/>
          </a:xfrm>
        </p:grpSpPr>
        <p:cxnSp>
          <p:nvCxnSpPr>
            <p:cNvPr id="22" name="Straight Connector 21">
              <a:extLst>
                <a:ext uri="{FF2B5EF4-FFF2-40B4-BE49-F238E27FC236}">
                  <a16:creationId xmlns:a16="http://schemas.microsoft.com/office/drawing/2014/main" id="{08A2DC9E-04DB-4469-B3D1-616CBF572075}"/>
                </a:ext>
                <a:ext uri="{C183D7F6-B498-43B3-948B-1728B52AA6E4}">
                  <adec:decorative xmlns:adec="http://schemas.microsoft.com/office/drawing/2017/decorative" val="1"/>
                </a:ext>
              </a:extLst>
            </p:cNvPr>
            <p:cNvCxnSpPr/>
            <p:nvPr/>
          </p:nvCxnSpPr>
          <p:spPr>
            <a:xfrm>
              <a:off x="1836888" y="2560038"/>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087A04-4EAE-4689-B5DD-8D3E5D7B446D}"/>
                </a:ext>
                <a:ext uri="{C183D7F6-B498-43B3-948B-1728B52AA6E4}">
                  <adec:decorative xmlns:adec="http://schemas.microsoft.com/office/drawing/2017/decorative" val="1"/>
                </a:ext>
              </a:extLst>
            </p:cNvPr>
            <p:cNvCxnSpPr/>
            <p:nvPr/>
          </p:nvCxnSpPr>
          <p:spPr>
            <a:xfrm>
              <a:off x="1836888" y="2646697"/>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1D08E6-DBAF-4D13-8483-3C572F0DACB2}"/>
                </a:ext>
                <a:ext uri="{C183D7F6-B498-43B3-948B-1728B52AA6E4}">
                  <adec:decorative xmlns:adec="http://schemas.microsoft.com/office/drawing/2017/decorative" val="1"/>
                </a:ext>
              </a:extLst>
            </p:cNvPr>
            <p:cNvCxnSpPr/>
            <p:nvPr/>
          </p:nvCxnSpPr>
          <p:spPr>
            <a:xfrm>
              <a:off x="1836888" y="2733356"/>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2E50FAE-6F25-4747-86AD-947CC961F7FA}"/>
              </a:ext>
              <a:ext uri="{C183D7F6-B498-43B3-948B-1728B52AA6E4}">
                <adec:decorative xmlns:adec="http://schemas.microsoft.com/office/drawing/2017/decorative" val="1"/>
              </a:ext>
            </a:extLst>
          </p:cNvPr>
          <p:cNvSpPr/>
          <p:nvPr/>
        </p:nvSpPr>
        <p:spPr>
          <a:xfrm>
            <a:off x="516907"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A1BDE01B-4925-4A3E-BE82-563415E65BB3}"/>
              </a:ext>
              <a:ext uri="{C183D7F6-B498-43B3-948B-1728B52AA6E4}">
                <adec:decorative xmlns:adec="http://schemas.microsoft.com/office/drawing/2017/decorative" val="1"/>
              </a:ext>
            </a:extLst>
          </p:cNvPr>
          <p:cNvSpPr/>
          <p:nvPr/>
        </p:nvSpPr>
        <p:spPr bwMode="auto">
          <a:xfrm>
            <a:off x="346578"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500D94E-FDA3-4530-A336-773805DF0941}"/>
              </a:ext>
              <a:ext uri="{C183D7F6-B498-43B3-948B-1728B52AA6E4}">
                <adec:decorative xmlns:adec="http://schemas.microsoft.com/office/drawing/2017/decorative" val="1"/>
              </a:ext>
            </a:extLst>
          </p:cNvPr>
          <p:cNvSpPr/>
          <p:nvPr/>
        </p:nvSpPr>
        <p:spPr>
          <a:xfrm>
            <a:off x="40686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741D6848-C672-425B-B791-255DD9057534}"/>
              </a:ext>
              <a:ext uri="{C183D7F6-B498-43B3-948B-1728B52AA6E4}">
                <adec:decorative xmlns:adec="http://schemas.microsoft.com/office/drawing/2017/decorative" val="1"/>
              </a:ext>
            </a:extLst>
          </p:cNvPr>
          <p:cNvSpPr/>
          <p:nvPr/>
        </p:nvSpPr>
        <p:spPr bwMode="auto">
          <a:xfrm>
            <a:off x="460397"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BD2F99AA-607D-402A-B4EC-43ABBDA5A13B}"/>
              </a:ext>
              <a:ext uri="{C183D7F6-B498-43B3-948B-1728B52AA6E4}">
                <adec:decorative xmlns:adec="http://schemas.microsoft.com/office/drawing/2017/decorative" val="1"/>
              </a:ext>
            </a:extLst>
          </p:cNvPr>
          <p:cNvCxnSpPr>
            <a:cxnSpLocks/>
          </p:cNvCxnSpPr>
          <p:nvPr/>
        </p:nvCxnSpPr>
        <p:spPr>
          <a:xfrm>
            <a:off x="460397" y="2585038"/>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B6494D-D47F-4E0A-9EF0-995539298A71}"/>
              </a:ext>
              <a:ext uri="{C183D7F6-B498-43B3-948B-1728B52AA6E4}">
                <adec:decorative xmlns:adec="http://schemas.microsoft.com/office/drawing/2017/decorative" val="1"/>
              </a:ext>
            </a:extLst>
          </p:cNvPr>
          <p:cNvGrpSpPr/>
          <p:nvPr/>
        </p:nvGrpSpPr>
        <p:grpSpPr>
          <a:xfrm>
            <a:off x="617390" y="2256162"/>
            <a:ext cx="244929" cy="173318"/>
            <a:chOff x="4776065" y="2736502"/>
            <a:chExt cx="244929" cy="173318"/>
          </a:xfrm>
        </p:grpSpPr>
        <p:cxnSp>
          <p:nvCxnSpPr>
            <p:cNvPr id="32" name="Straight Connector 31">
              <a:extLst>
                <a:ext uri="{FF2B5EF4-FFF2-40B4-BE49-F238E27FC236}">
                  <a16:creationId xmlns:a16="http://schemas.microsoft.com/office/drawing/2014/main" id="{12C3D0E7-DEE5-42B4-9471-DC81316491D1}"/>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AE3320-3652-4594-8A74-F2A486E32AB1}"/>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E0D605-6253-4C63-8CAB-367CAE7C1D0B}"/>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A663D08-0BD5-4DF1-A39B-A6D348E9D55A}"/>
              </a:ext>
              <a:ext uri="{C183D7F6-B498-43B3-948B-1728B52AA6E4}">
                <adec:decorative xmlns:adec="http://schemas.microsoft.com/office/drawing/2017/decorative" val="1"/>
              </a:ext>
            </a:extLst>
          </p:cNvPr>
          <p:cNvSpPr/>
          <p:nvPr/>
        </p:nvSpPr>
        <p:spPr>
          <a:xfrm>
            <a:off x="4370251"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E761D09A-C17F-4050-BCBD-DAAB0CE2B567}"/>
              </a:ext>
              <a:ext uri="{C183D7F6-B498-43B3-948B-1728B52AA6E4}">
                <adec:decorative xmlns:adec="http://schemas.microsoft.com/office/drawing/2017/decorative" val="1"/>
              </a:ext>
            </a:extLst>
          </p:cNvPr>
          <p:cNvSpPr/>
          <p:nvPr/>
        </p:nvSpPr>
        <p:spPr bwMode="auto">
          <a:xfrm>
            <a:off x="4199922"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70985E59-7DB1-4F02-B339-D663A1A500F8}"/>
              </a:ext>
              <a:ext uri="{C183D7F6-B498-43B3-948B-1728B52AA6E4}">
                <adec:decorative xmlns:adec="http://schemas.microsoft.com/office/drawing/2017/decorative" val="1"/>
              </a:ext>
            </a:extLst>
          </p:cNvPr>
          <p:cNvSpPr/>
          <p:nvPr/>
        </p:nvSpPr>
        <p:spPr>
          <a:xfrm>
            <a:off x="4260209"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E3D6CAD9-8DBE-4476-A170-32D5DC3196F4}"/>
              </a:ext>
              <a:ext uri="{C183D7F6-B498-43B3-948B-1728B52AA6E4}">
                <adec:decorative xmlns:adec="http://schemas.microsoft.com/office/drawing/2017/decorative" val="1"/>
              </a:ext>
            </a:extLst>
          </p:cNvPr>
          <p:cNvSpPr/>
          <p:nvPr/>
        </p:nvSpPr>
        <p:spPr bwMode="auto">
          <a:xfrm>
            <a:off x="4313741"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44" name="Group 43">
            <a:extLst>
              <a:ext uri="{FF2B5EF4-FFF2-40B4-BE49-F238E27FC236}">
                <a16:creationId xmlns:a16="http://schemas.microsoft.com/office/drawing/2014/main" id="{55473D76-371B-4D88-8FA3-15FDE05A5FEE}"/>
              </a:ext>
              <a:ext uri="{C183D7F6-B498-43B3-948B-1728B52AA6E4}">
                <adec:decorative xmlns:adec="http://schemas.microsoft.com/office/drawing/2017/decorative" val="1"/>
              </a:ext>
            </a:extLst>
          </p:cNvPr>
          <p:cNvGrpSpPr/>
          <p:nvPr/>
        </p:nvGrpSpPr>
        <p:grpSpPr>
          <a:xfrm>
            <a:off x="4501189" y="2299704"/>
            <a:ext cx="184019" cy="130216"/>
            <a:chOff x="4776065" y="2736502"/>
            <a:chExt cx="244929" cy="173318"/>
          </a:xfrm>
        </p:grpSpPr>
        <p:cxnSp>
          <p:nvCxnSpPr>
            <p:cNvPr id="45" name="Straight Connector 44">
              <a:extLst>
                <a:ext uri="{FF2B5EF4-FFF2-40B4-BE49-F238E27FC236}">
                  <a16:creationId xmlns:a16="http://schemas.microsoft.com/office/drawing/2014/main" id="{B4BECB2B-6340-43E4-AB3E-3AD08C6F8B5E}"/>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028986-3C29-4BC9-AEA7-3A18CD65E6AF}"/>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BC2FA9-5ADD-455C-AFCA-2AC01D4C51BD}"/>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06A08B6-4FB6-400C-952A-5B6327A7E9CC}"/>
              </a:ext>
              <a:ext uri="{C183D7F6-B498-43B3-948B-1728B52AA6E4}">
                <adec:decorative xmlns:adec="http://schemas.microsoft.com/office/drawing/2017/decorative" val="1"/>
              </a:ext>
            </a:extLst>
          </p:cNvPr>
          <p:cNvSpPr/>
          <p:nvPr/>
        </p:nvSpPr>
        <p:spPr bwMode="auto">
          <a:xfrm>
            <a:off x="4313742" y="2632130"/>
            <a:ext cx="3566159"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670496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3E2B863-4404-4865-A383-96A16BEA44E6}"/>
              </a:ext>
            </a:extLst>
          </p:cNvPr>
          <p:cNvSpPr>
            <a:spLocks noGrp="1"/>
          </p:cNvSpPr>
          <p:nvPr>
            <p:ph sz="quarter" idx="13"/>
          </p:nvPr>
        </p:nvSpPr>
        <p:spPr>
          <a:xfrm>
            <a:off x="709613" y="2074863"/>
            <a:ext cx="2155825" cy="6413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0B70B63A-6E50-4B39-A777-1847123DF260}"/>
              </a:ext>
            </a:extLst>
          </p:cNvPr>
          <p:cNvSpPr>
            <a:spLocks noGrp="1"/>
          </p:cNvSpPr>
          <p:nvPr>
            <p:ph sz="quarter" idx="14"/>
          </p:nvPr>
        </p:nvSpPr>
        <p:spPr>
          <a:xfrm>
            <a:off x="709612" y="2868613"/>
            <a:ext cx="2155825" cy="6413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173457D0-2148-462E-B5AF-F61A8C4CF9E6}"/>
              </a:ext>
            </a:extLst>
          </p:cNvPr>
          <p:cNvSpPr>
            <a:spLocks noGrp="1"/>
          </p:cNvSpPr>
          <p:nvPr>
            <p:ph sz="quarter" idx="15"/>
          </p:nvPr>
        </p:nvSpPr>
        <p:spPr>
          <a:xfrm>
            <a:off x="709611" y="3770313"/>
            <a:ext cx="2155825" cy="6413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E0DDF7A5-39E4-4F9A-B0AE-81FF8AE78893}"/>
              </a:ext>
            </a:extLst>
          </p:cNvPr>
          <p:cNvSpPr>
            <a:spLocks noGrp="1"/>
          </p:cNvSpPr>
          <p:nvPr>
            <p:ph sz="quarter" idx="16"/>
          </p:nvPr>
        </p:nvSpPr>
        <p:spPr>
          <a:xfrm>
            <a:off x="807422" y="4521200"/>
            <a:ext cx="2155825" cy="6413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1DE36C82-2C58-41C1-93FB-ABC306D1DAAB}"/>
              </a:ext>
            </a:extLst>
          </p:cNvPr>
          <p:cNvSpPr>
            <a:spLocks noGrp="1"/>
          </p:cNvSpPr>
          <p:nvPr>
            <p:ph sz="quarter" idx="17"/>
          </p:nvPr>
        </p:nvSpPr>
        <p:spPr>
          <a:xfrm>
            <a:off x="807421" y="5314950"/>
            <a:ext cx="2155825" cy="6413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FBDC5DB-BD08-4D04-87E8-5EAC37CD4078}"/>
              </a:ext>
            </a:extLst>
          </p:cNvPr>
          <p:cNvSpPr>
            <a:spLocks noGrp="1"/>
          </p:cNvSpPr>
          <p:nvPr>
            <p:ph sz="quarter" idx="18"/>
          </p:nvPr>
        </p:nvSpPr>
        <p:spPr>
          <a:xfrm>
            <a:off x="807420" y="6216650"/>
            <a:ext cx="2155825" cy="6413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FF556194-EE23-4F4F-A665-BC347282B35D}"/>
              </a:ext>
            </a:extLst>
          </p:cNvPr>
          <p:cNvSpPr>
            <a:spLocks noGrp="1"/>
          </p:cNvSpPr>
          <p:nvPr>
            <p:ph sz="quarter" idx="19"/>
          </p:nvPr>
        </p:nvSpPr>
        <p:spPr>
          <a:xfrm>
            <a:off x="3870433" y="1754188"/>
            <a:ext cx="2155825" cy="6413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891D2EF-6D3D-41CE-99D6-92AD8EEB804E}"/>
              </a:ext>
            </a:extLst>
          </p:cNvPr>
          <p:cNvSpPr>
            <a:spLocks noGrp="1"/>
          </p:cNvSpPr>
          <p:nvPr>
            <p:ph sz="quarter" idx="20"/>
          </p:nvPr>
        </p:nvSpPr>
        <p:spPr>
          <a:xfrm>
            <a:off x="3870432" y="2547938"/>
            <a:ext cx="2155825" cy="64135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465D581B-4D1C-4FCF-9D19-7C3D6619780C}"/>
              </a:ext>
            </a:extLst>
          </p:cNvPr>
          <p:cNvSpPr>
            <a:spLocks noGrp="1"/>
          </p:cNvSpPr>
          <p:nvPr>
            <p:ph sz="quarter" idx="21"/>
          </p:nvPr>
        </p:nvSpPr>
        <p:spPr>
          <a:xfrm>
            <a:off x="3870431" y="3449638"/>
            <a:ext cx="2155825" cy="64135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BEA1E33-8662-45D5-B0CA-F756725098B1}"/>
              </a:ext>
            </a:extLst>
          </p:cNvPr>
          <p:cNvSpPr>
            <a:spLocks noGrp="1"/>
          </p:cNvSpPr>
          <p:nvPr>
            <p:ph sz="quarter" idx="22"/>
          </p:nvPr>
        </p:nvSpPr>
        <p:spPr>
          <a:xfrm>
            <a:off x="3968242" y="4200525"/>
            <a:ext cx="2155825" cy="64135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B580422E-FDF3-4984-BC16-B0DE58030E44}"/>
              </a:ext>
            </a:extLst>
          </p:cNvPr>
          <p:cNvSpPr>
            <a:spLocks noGrp="1"/>
          </p:cNvSpPr>
          <p:nvPr>
            <p:ph sz="quarter" idx="23"/>
          </p:nvPr>
        </p:nvSpPr>
        <p:spPr>
          <a:xfrm>
            <a:off x="3968241" y="4994275"/>
            <a:ext cx="2155825" cy="64135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D4942473-E659-4820-A150-E18E66D55F50}"/>
              </a:ext>
            </a:extLst>
          </p:cNvPr>
          <p:cNvSpPr>
            <a:spLocks noGrp="1"/>
          </p:cNvSpPr>
          <p:nvPr>
            <p:ph sz="quarter" idx="24"/>
          </p:nvPr>
        </p:nvSpPr>
        <p:spPr>
          <a:xfrm>
            <a:off x="3968240" y="5895975"/>
            <a:ext cx="2155825" cy="641350"/>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1BEE55D7-3689-4581-8D75-90955A62D11D}"/>
              </a:ext>
            </a:extLst>
          </p:cNvPr>
          <p:cNvSpPr>
            <a:spLocks noGrp="1"/>
          </p:cNvSpPr>
          <p:nvPr>
            <p:ph sz="quarter" idx="25"/>
          </p:nvPr>
        </p:nvSpPr>
        <p:spPr>
          <a:xfrm>
            <a:off x="6773278" y="6064089"/>
            <a:ext cx="2155825" cy="641350"/>
          </a:xfrm>
        </p:spPr>
        <p:txBody>
          <a:bodyPr/>
          <a:lstStyle>
            <a:lvl1pPr marL="0" indent="0">
              <a:buNone/>
              <a:defRPr/>
            </a:lvl1pPr>
          </a:lstStyle>
          <a:p>
            <a:pPr lvl="0"/>
            <a:endParaRPr lang="en-GB" dirty="0"/>
          </a:p>
        </p:txBody>
      </p:sp>
      <p:sp>
        <p:nvSpPr>
          <p:cNvPr id="101" name="Rectangle 100">
            <a:extLst>
              <a:ext uri="{FF2B5EF4-FFF2-40B4-BE49-F238E27FC236}">
                <a16:creationId xmlns:a16="http://schemas.microsoft.com/office/drawing/2014/main" id="{71536C04-5B1E-46F5-AB6A-538EB73CB711}"/>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Rectangle 101">
            <a:extLst>
              <a:ext uri="{FF2B5EF4-FFF2-40B4-BE49-F238E27FC236}">
                <a16:creationId xmlns:a16="http://schemas.microsoft.com/office/drawing/2014/main" id="{B64CD1A6-04B9-4E73-9F9C-FF2185B4087E}"/>
              </a:ext>
              <a:ext uri="{C183D7F6-B498-43B3-948B-1728B52AA6E4}">
                <adec:decorative xmlns:adec="http://schemas.microsoft.com/office/drawing/2017/decorative" val="1"/>
              </a:ext>
            </a:extLst>
          </p:cNvPr>
          <p:cNvSpPr/>
          <p:nvPr userDrawn="1"/>
        </p:nvSpPr>
        <p:spPr>
          <a:xfrm>
            <a:off x="501224" y="23948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103" name="Straight Connector 102">
            <a:extLst>
              <a:ext uri="{FF2B5EF4-FFF2-40B4-BE49-F238E27FC236}">
                <a16:creationId xmlns:a16="http://schemas.microsoft.com/office/drawing/2014/main" id="{90C31693-BD9B-44DA-849D-F35519699AF0}"/>
              </a:ext>
              <a:ext uri="{C183D7F6-B498-43B3-948B-1728B52AA6E4}">
                <adec:decorative xmlns:adec="http://schemas.microsoft.com/office/drawing/2017/decorative" val="1"/>
              </a:ext>
            </a:extLst>
          </p:cNvPr>
          <p:cNvCxnSpPr>
            <a:cxnSpLocks/>
          </p:cNvCxnSpPr>
          <p:nvPr userDrawn="1"/>
        </p:nvCxnSpPr>
        <p:spPr>
          <a:xfrm>
            <a:off x="509218" y="23948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6EFBFC-1C04-43EF-A844-F584CB9540B7}"/>
              </a:ext>
              <a:ext uri="{C183D7F6-B498-43B3-948B-1728B52AA6E4}">
                <adec:decorative xmlns:adec="http://schemas.microsoft.com/office/drawing/2017/decorative" val="1"/>
              </a:ext>
            </a:extLst>
          </p:cNvPr>
          <p:cNvCxnSpPr>
            <a:cxnSpLocks/>
          </p:cNvCxnSpPr>
          <p:nvPr userDrawn="1"/>
        </p:nvCxnSpPr>
        <p:spPr>
          <a:xfrm>
            <a:off x="509218" y="63379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A6A2F6-911C-4E47-9C46-609D9F2B59A3}"/>
              </a:ext>
              <a:ext uri="{C183D7F6-B498-43B3-948B-1728B52AA6E4}">
                <adec:decorative xmlns:adec="http://schemas.microsoft.com/office/drawing/2017/decorative" val="1"/>
              </a:ext>
            </a:extLst>
          </p:cNvPr>
          <p:cNvCxnSpPr>
            <a:cxnSpLocks/>
          </p:cNvCxnSpPr>
          <p:nvPr userDrawn="1"/>
        </p:nvCxnSpPr>
        <p:spPr>
          <a:xfrm>
            <a:off x="1296147" y="4082300"/>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15E8A65-84AA-4A56-92B4-FE9D39BB9B7A}"/>
              </a:ext>
              <a:ext uri="{C183D7F6-B498-43B3-948B-1728B52AA6E4}">
                <adec:decorative xmlns:adec="http://schemas.microsoft.com/office/drawing/2017/decorative" val="1"/>
              </a:ext>
            </a:extLst>
          </p:cNvPr>
          <p:cNvCxnSpPr>
            <a:cxnSpLocks/>
          </p:cNvCxnSpPr>
          <p:nvPr userDrawn="1"/>
        </p:nvCxnSpPr>
        <p:spPr>
          <a:xfrm>
            <a:off x="1296147" y="506352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0059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17" name="Oval 16">
            <a:extLst>
              <a:ext uri="{FF2B5EF4-FFF2-40B4-BE49-F238E27FC236}">
                <a16:creationId xmlns:a16="http://schemas.microsoft.com/office/drawing/2014/main" id="{57F221AA-4666-4F78-90A8-18BE46A18477}"/>
              </a:ext>
              <a:ext uri="{C183D7F6-B498-43B3-948B-1728B52AA6E4}">
                <adec:decorative xmlns:adec="http://schemas.microsoft.com/office/drawing/2017/decorative" val="1"/>
              </a:ext>
            </a:extLst>
          </p:cNvPr>
          <p:cNvSpPr/>
          <p:nvPr userDrawn="1"/>
        </p:nvSpPr>
        <p:spPr bwMode="auto">
          <a:xfrm flipV="1">
            <a:off x="4214995"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AF4DA9AC-9CE3-4BA1-BB30-811449E05569}"/>
              </a:ext>
              <a:ext uri="{C183D7F6-B498-43B3-948B-1728B52AA6E4}">
                <adec:decorative xmlns:adec="http://schemas.microsoft.com/office/drawing/2017/decorative" val="1"/>
              </a:ext>
            </a:extLst>
          </p:cNvPr>
          <p:cNvSpPr/>
          <p:nvPr userDrawn="1"/>
        </p:nvSpPr>
        <p:spPr bwMode="auto">
          <a:xfrm flipV="1">
            <a:off x="6010927" y="2250869"/>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Oval 18">
            <a:extLst>
              <a:ext uri="{FF2B5EF4-FFF2-40B4-BE49-F238E27FC236}">
                <a16:creationId xmlns:a16="http://schemas.microsoft.com/office/drawing/2014/main" id="{FD7BBF12-9C84-4E83-9569-2F3DC1F9EAFD}"/>
              </a:ext>
              <a:ext uri="{C183D7F6-B498-43B3-948B-1728B52AA6E4}">
                <adec:decorative xmlns:adec="http://schemas.microsoft.com/office/drawing/2017/decorative" val="1"/>
              </a:ext>
            </a:extLst>
          </p:cNvPr>
          <p:cNvSpPr/>
          <p:nvPr userDrawn="1"/>
        </p:nvSpPr>
        <p:spPr bwMode="auto">
          <a:xfrm flipV="1">
            <a:off x="7806859"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Content Placeholder 3">
            <a:extLst>
              <a:ext uri="{FF2B5EF4-FFF2-40B4-BE49-F238E27FC236}">
                <a16:creationId xmlns:a16="http://schemas.microsoft.com/office/drawing/2014/main" id="{CC31CD61-EF9A-4A0A-99C0-10CEBCD517AD}"/>
              </a:ext>
            </a:extLst>
          </p:cNvPr>
          <p:cNvSpPr>
            <a:spLocks noGrp="1"/>
          </p:cNvSpPr>
          <p:nvPr>
            <p:ph sz="quarter" idx="13"/>
          </p:nvPr>
        </p:nvSpPr>
        <p:spPr>
          <a:xfrm>
            <a:off x="563563" y="2266950"/>
            <a:ext cx="2617787" cy="381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17EAE93-B713-46E8-8AAB-DF5EF640DBB3}"/>
              </a:ext>
            </a:extLst>
          </p:cNvPr>
          <p:cNvSpPr>
            <a:spLocks noGrp="1"/>
          </p:cNvSpPr>
          <p:nvPr>
            <p:ph sz="quarter" idx="14"/>
          </p:nvPr>
        </p:nvSpPr>
        <p:spPr>
          <a:xfrm>
            <a:off x="563369" y="2952750"/>
            <a:ext cx="2617787" cy="3810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9F2E872-5841-4AA4-B7D8-60E918D22B19}"/>
              </a:ext>
            </a:extLst>
          </p:cNvPr>
          <p:cNvSpPr>
            <a:spLocks noGrp="1"/>
          </p:cNvSpPr>
          <p:nvPr>
            <p:ph sz="quarter" idx="15"/>
          </p:nvPr>
        </p:nvSpPr>
        <p:spPr>
          <a:xfrm>
            <a:off x="563563" y="3638550"/>
            <a:ext cx="2617787" cy="3810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AB4A974-2228-4385-94E5-67068459BB1A}"/>
              </a:ext>
            </a:extLst>
          </p:cNvPr>
          <p:cNvSpPr>
            <a:spLocks noGrp="1"/>
          </p:cNvSpPr>
          <p:nvPr>
            <p:ph sz="quarter" idx="16"/>
          </p:nvPr>
        </p:nvSpPr>
        <p:spPr>
          <a:xfrm>
            <a:off x="563369" y="4324350"/>
            <a:ext cx="2617787" cy="381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014865D-661E-434A-99FD-3AAF746738CA}"/>
              </a:ext>
            </a:extLst>
          </p:cNvPr>
          <p:cNvSpPr>
            <a:spLocks noGrp="1"/>
          </p:cNvSpPr>
          <p:nvPr>
            <p:ph sz="quarter" idx="17"/>
          </p:nvPr>
        </p:nvSpPr>
        <p:spPr>
          <a:xfrm>
            <a:off x="563369" y="5042694"/>
            <a:ext cx="2617787" cy="381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D5AF935-85D0-468D-9A4E-2587B4411141}"/>
              </a:ext>
            </a:extLst>
          </p:cNvPr>
          <p:cNvSpPr>
            <a:spLocks noGrp="1"/>
          </p:cNvSpPr>
          <p:nvPr>
            <p:ph sz="quarter" idx="18"/>
          </p:nvPr>
        </p:nvSpPr>
        <p:spPr>
          <a:xfrm>
            <a:off x="563175" y="5728494"/>
            <a:ext cx="2617787" cy="381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762C8AB3-7334-4574-BC60-6D30335B9EFF}"/>
              </a:ext>
            </a:extLst>
          </p:cNvPr>
          <p:cNvSpPr>
            <a:spLocks noGrp="1"/>
          </p:cNvSpPr>
          <p:nvPr>
            <p:ph sz="quarter" idx="19"/>
          </p:nvPr>
        </p:nvSpPr>
        <p:spPr>
          <a:xfrm>
            <a:off x="315525" y="6333332"/>
            <a:ext cx="2617787" cy="381000"/>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2D16C33C-8CAB-4E69-9D20-04B411480EC6}"/>
              </a:ext>
              <a:ext uri="{C183D7F6-B498-43B3-948B-1728B52AA6E4}">
                <adec:decorative xmlns:adec="http://schemas.microsoft.com/office/drawing/2017/decorative" val="1"/>
              </a:ext>
            </a:extLst>
          </p:cNvPr>
          <p:cNvSpPr/>
          <p:nvPr userDrawn="1"/>
        </p:nvSpPr>
        <p:spPr bwMode="auto">
          <a:xfrm>
            <a:off x="0" y="4419973"/>
            <a:ext cx="12204249" cy="2433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9D8FC69-E462-45E0-861E-59C038610739}"/>
              </a:ext>
              <a:ext uri="{C183D7F6-B498-43B3-948B-1728B52AA6E4}">
                <adec:decorative xmlns:adec="http://schemas.microsoft.com/office/drawing/2017/decorative" val="1"/>
              </a:ext>
            </a:extLst>
          </p:cNvPr>
          <p:cNvCxnSpPr/>
          <p:nvPr userDrawn="1"/>
        </p:nvCxnSpPr>
        <p:spPr>
          <a:xfrm>
            <a:off x="406564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F3A5C3-4FFA-45D2-862D-B3B24862231F}"/>
              </a:ext>
              <a:ext uri="{C183D7F6-B498-43B3-948B-1728B52AA6E4}">
                <adec:decorative xmlns:adec="http://schemas.microsoft.com/office/drawing/2017/decorative" val="1"/>
              </a:ext>
            </a:extLst>
          </p:cNvPr>
          <p:cNvCxnSpPr/>
          <p:nvPr userDrawn="1"/>
        </p:nvCxnSpPr>
        <p:spPr>
          <a:xfrm>
            <a:off x="811983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853E20C-8CC6-4390-B121-31CAD6B7ACF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556" t="14018" r="12846" b="24415"/>
          <a:stretch/>
        </p:blipFill>
        <p:spPr>
          <a:xfrm>
            <a:off x="1575" y="1914028"/>
            <a:ext cx="4066040" cy="2505951"/>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21" name="Picture 20">
            <a:extLst>
              <a:ext uri="{FF2B5EF4-FFF2-40B4-BE49-F238E27FC236}">
                <a16:creationId xmlns:a16="http://schemas.microsoft.com/office/drawing/2014/main" id="{70EC5939-BCDE-4D3B-8F9C-04EED3B214E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47" r="-2" b="40062"/>
          <a:stretch/>
        </p:blipFill>
        <p:spPr>
          <a:xfrm>
            <a:off x="4055161" y="1914028"/>
            <a:ext cx="4066040" cy="2505945"/>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pic>
        <p:nvPicPr>
          <p:cNvPr id="22" name="Picture 21">
            <a:extLst>
              <a:ext uri="{FF2B5EF4-FFF2-40B4-BE49-F238E27FC236}">
                <a16:creationId xmlns:a16="http://schemas.microsoft.com/office/drawing/2014/main" id="{2C668FBC-4E84-42B0-8FBD-9E4ADEE4D467}"/>
              </a:ext>
              <a:ext uri="{C183D7F6-B498-43B3-948B-1728B52AA6E4}">
                <adec:decorative xmlns:adec="http://schemas.microsoft.com/office/drawing/2017/decorative" val="1"/>
              </a:ext>
            </a:extLst>
          </p:cNvPr>
          <p:cNvPicPr>
            <a:picLocks noChangeAspect="1"/>
          </p:cNvPicPr>
          <p:nvPr userDrawn="1"/>
        </p:nvPicPr>
        <p:blipFill rotWithShape="1">
          <a:blip r:embed="rId4"/>
          <a:srcRect l="1" t="12097" r="38938" b="31453"/>
          <a:stretch/>
        </p:blipFill>
        <p:spPr>
          <a:xfrm>
            <a:off x="8125960" y="1914028"/>
            <a:ext cx="4066040" cy="2505945"/>
          </a:xfrm>
          <a:prstGeom prst="rect">
            <a:avLst/>
          </a:prstGeom>
        </p:spPr>
      </p:pic>
      <p:sp>
        <p:nvSpPr>
          <p:cNvPr id="23" name="Title 2">
            <a:extLst>
              <a:ext uri="{FF2B5EF4-FFF2-40B4-BE49-F238E27FC236}">
                <a16:creationId xmlns:a16="http://schemas.microsoft.com/office/drawing/2014/main" id="{0CCCE65E-F9FB-4E6D-B5D1-B3E7A28A4C29}"/>
              </a:ext>
              <a:ext uri="{C183D7F6-B498-43B3-948B-1728B52AA6E4}">
                <adec:decorative xmlns:adec="http://schemas.microsoft.com/office/drawing/2017/decorative" val="1"/>
              </a:ext>
            </a:extLst>
          </p:cNvPr>
          <p:cNvSpPr txBox="1">
            <a:spLocks/>
          </p:cNvSpPr>
          <p:nvPr userDrawn="1"/>
        </p:nvSpPr>
        <p:spPr bwMode="ltGray">
          <a:xfrm>
            <a:off x="0" y="1914028"/>
            <a:ext cx="12192000" cy="2505945"/>
          </a:xfrm>
          <a:prstGeom prst="rect">
            <a:avLst/>
          </a:prstGeom>
          <a:gradFill flip="none" rotWithShape="1">
            <a:gsLst>
              <a:gs pos="39000">
                <a:srgbClr val="000000">
                  <a:alpha val="81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9447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0" presetClass="path" presetSubtype="0" decel="100000" fill="hold" grpId="1" nodeType="withEffect">
                                  <p:stCondLst>
                                    <p:cond delay="0"/>
                                  </p:stCondLst>
                                  <p:childTnLst>
                                    <p:animMotion origin="layout" path="M 0.00013 -0.00023 C 0.00039 0.00694 0.00743 0.03379 0.01276 0.05185 C 0.02123 0.07662 0.0306 0.09722 0.03282 0.09907 " pathEditMode="relative" rAng="18660000" ptsTypes="AAA">
                                      <p:cBhvr>
                                        <p:cTn id="9" dur="500" spd="-100000" fill="hold"/>
                                        <p:tgtEl>
                                          <p:spTgt spid="17"/>
                                        </p:tgtEl>
                                        <p:attrNameLst>
                                          <p:attrName>ppt_x</p:attrName>
                                          <p:attrName>ppt_y</p:attrName>
                                        </p:attrNameLst>
                                      </p:cBhvr>
                                      <p:rCtr x="1628" y="497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0" presetClass="path" presetSubtype="0" decel="100000" fill="hold" grpId="1" nodeType="withEffect">
                                  <p:stCondLst>
                                    <p:cond delay="0"/>
                                  </p:stCondLst>
                                  <p:childTnLst>
                                    <p:animMotion origin="layout" path="M -0.00065 -0.00046 C -0.00495 -0.00046 -0.0168 -0.00023 -0.02812 0.00208 C -0.04102 0.00694 -0.04909 0.01065 -0.06237 0.02523 " pathEditMode="relative" rAng="0" ptsTypes="AAA">
                                      <p:cBhvr>
                                        <p:cTn id="15" dur="500" spd="-100000" fill="hold"/>
                                        <p:tgtEl>
                                          <p:spTgt spid="18"/>
                                        </p:tgtEl>
                                        <p:attrNameLst>
                                          <p:attrName>ppt_x</p:attrName>
                                          <p:attrName>ppt_y</p:attrName>
                                        </p:attrNameLst>
                                      </p:cBhvr>
                                      <p:rCtr x="-3086" y="127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par>
                                <p:cTn id="20" presetID="0" presetClass="path" presetSubtype="0" decel="100000" fill="hold" grpId="1" nodeType="withEffect">
                                  <p:stCondLst>
                                    <p:cond delay="0"/>
                                  </p:stCondLst>
                                  <p:childTnLst>
                                    <p:animMotion origin="layout" path="M 0.00026 -0.00972 C 0.00377 -0.02454 0.00468 -0.02685 0.00872 -0.05 C 0.01171 -0.07384 0.01197 -0.08449 0.01224 -0.09005 " pathEditMode="relative" rAng="2820000" ptsTypes="AAA">
                                      <p:cBhvr>
                                        <p:cTn id="21" dur="500" spd="-100000" fill="hold"/>
                                        <p:tgtEl>
                                          <p:spTgt spid="19"/>
                                        </p:tgtEl>
                                        <p:attrNameLst>
                                          <p:attrName>ppt_x</p:attrName>
                                          <p:attrName>ppt_y</p:attrName>
                                        </p:attrNameLst>
                                      </p:cBhvr>
                                      <p:rCtr x="599"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38" name="Rectangle 37">
            <a:extLst>
              <a:ext uri="{FF2B5EF4-FFF2-40B4-BE49-F238E27FC236}">
                <a16:creationId xmlns:a16="http://schemas.microsoft.com/office/drawing/2014/main" id="{96DCD0B1-5DAC-4032-948A-9D08F0042267}"/>
              </a:ext>
              <a:ext uri="{C183D7F6-B498-43B3-948B-1728B52AA6E4}">
                <adec:decorative xmlns:adec="http://schemas.microsoft.com/office/drawing/2017/decorative" val="1"/>
              </a:ext>
            </a:extLst>
          </p:cNvPr>
          <p:cNvSpPr/>
          <p:nvPr userDrawn="1"/>
        </p:nvSpPr>
        <p:spPr bwMode="auto">
          <a:xfrm>
            <a:off x="8903970" y="1"/>
            <a:ext cx="3288031"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9842549-CF3D-4619-BCC4-96D3647AE443}"/>
              </a:ext>
            </a:extLst>
          </p:cNvPr>
          <p:cNvSpPr>
            <a:spLocks noGrp="1"/>
          </p:cNvSpPr>
          <p:nvPr>
            <p:ph sz="quarter" idx="13"/>
          </p:nvPr>
        </p:nvSpPr>
        <p:spPr>
          <a:xfrm>
            <a:off x="711200" y="2162175"/>
            <a:ext cx="2105025" cy="508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557FBB1-E29A-45E7-9D4B-B4CAAF00E38D}"/>
              </a:ext>
            </a:extLst>
          </p:cNvPr>
          <p:cNvSpPr>
            <a:spLocks noGrp="1"/>
          </p:cNvSpPr>
          <p:nvPr>
            <p:ph sz="quarter" idx="14"/>
          </p:nvPr>
        </p:nvSpPr>
        <p:spPr>
          <a:xfrm>
            <a:off x="711199" y="2989716"/>
            <a:ext cx="2105025" cy="508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ABBCAD8-75CD-4C15-A0A2-B415CA98836E}"/>
              </a:ext>
            </a:extLst>
          </p:cNvPr>
          <p:cNvSpPr>
            <a:spLocks noGrp="1"/>
          </p:cNvSpPr>
          <p:nvPr>
            <p:ph sz="quarter" idx="15"/>
          </p:nvPr>
        </p:nvSpPr>
        <p:spPr>
          <a:xfrm>
            <a:off x="621880" y="3817257"/>
            <a:ext cx="2105025" cy="508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181A939-9B10-4F45-BFAD-401BFF86EACB}"/>
              </a:ext>
            </a:extLst>
          </p:cNvPr>
          <p:cNvSpPr>
            <a:spLocks noGrp="1"/>
          </p:cNvSpPr>
          <p:nvPr>
            <p:ph sz="quarter" idx="16"/>
          </p:nvPr>
        </p:nvSpPr>
        <p:spPr>
          <a:xfrm>
            <a:off x="621879" y="4644798"/>
            <a:ext cx="2105025" cy="508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6F13D58A-63E6-40D2-B7EA-64819800C0E1}"/>
              </a:ext>
            </a:extLst>
          </p:cNvPr>
          <p:cNvSpPr>
            <a:spLocks noGrp="1"/>
          </p:cNvSpPr>
          <p:nvPr>
            <p:ph sz="quarter" idx="17"/>
          </p:nvPr>
        </p:nvSpPr>
        <p:spPr>
          <a:xfrm>
            <a:off x="1037772" y="5406911"/>
            <a:ext cx="2105025" cy="5080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B135C699-04B6-4104-B6B0-975D914D4F8B}"/>
              </a:ext>
            </a:extLst>
          </p:cNvPr>
          <p:cNvSpPr>
            <a:spLocks noGrp="1"/>
          </p:cNvSpPr>
          <p:nvPr>
            <p:ph sz="quarter" idx="18"/>
          </p:nvPr>
        </p:nvSpPr>
        <p:spPr>
          <a:xfrm>
            <a:off x="1037771" y="6234452"/>
            <a:ext cx="2105025" cy="5080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FD31331A-A6A4-4E4F-B911-C41A5E4CD28A}"/>
              </a:ext>
            </a:extLst>
          </p:cNvPr>
          <p:cNvSpPr>
            <a:spLocks noGrp="1"/>
          </p:cNvSpPr>
          <p:nvPr>
            <p:ph sz="quarter" idx="19"/>
          </p:nvPr>
        </p:nvSpPr>
        <p:spPr>
          <a:xfrm>
            <a:off x="3701143" y="6234452"/>
            <a:ext cx="2105025" cy="508000"/>
          </a:xfrm>
        </p:spPr>
        <p:txBody>
          <a:bodyPr/>
          <a:lstStyle>
            <a:lvl1pPr marL="0" indent="0">
              <a:buNone/>
              <a:defRPr/>
            </a:lvl1pPr>
          </a:lstStyle>
          <a:p>
            <a:pPr lvl="0"/>
            <a:endParaRPr lang="en-GB" dirty="0"/>
          </a:p>
        </p:txBody>
      </p:sp>
      <p:grpSp>
        <p:nvGrpSpPr>
          <p:cNvPr id="20" name="Group 19">
            <a:extLst>
              <a:ext uri="{FF2B5EF4-FFF2-40B4-BE49-F238E27FC236}">
                <a16:creationId xmlns:a16="http://schemas.microsoft.com/office/drawing/2014/main" id="{06327DB5-8D19-4412-8789-EC59E926CC1F}"/>
              </a:ext>
              <a:ext uri="{C183D7F6-B498-43B3-948B-1728B52AA6E4}">
                <adec:decorative xmlns:adec="http://schemas.microsoft.com/office/drawing/2017/decorative" val="1"/>
              </a:ext>
            </a:extLst>
          </p:cNvPr>
          <p:cNvGrpSpPr/>
          <p:nvPr userDrawn="1"/>
        </p:nvGrpSpPr>
        <p:grpSpPr>
          <a:xfrm>
            <a:off x="588263" y="3429000"/>
            <a:ext cx="7900643" cy="1467865"/>
            <a:chOff x="588263" y="3429000"/>
            <a:chExt cx="8198937" cy="1467865"/>
          </a:xfrm>
        </p:grpSpPr>
        <p:cxnSp>
          <p:nvCxnSpPr>
            <p:cNvPr id="21" name="Straight Connector 20">
              <a:extLst>
                <a:ext uri="{FF2B5EF4-FFF2-40B4-BE49-F238E27FC236}">
                  <a16:creationId xmlns:a16="http://schemas.microsoft.com/office/drawing/2014/main" id="{FED75F9E-BC98-4BDE-8B0E-B7347643137A}"/>
                </a:ext>
                <a:ext uri="{C183D7F6-B498-43B3-948B-1728B52AA6E4}">
                  <adec:decorative xmlns:adec="http://schemas.microsoft.com/office/drawing/2017/decorative" val="1"/>
                </a:ext>
              </a:extLst>
            </p:cNvPr>
            <p:cNvCxnSpPr>
              <a:cxnSpLocks/>
            </p:cNvCxnSpPr>
            <p:nvPr/>
          </p:nvCxnSpPr>
          <p:spPr>
            <a:xfrm>
              <a:off x="588263" y="3429000"/>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A42A18-60B5-496A-94B5-44AED2FCE612}"/>
                </a:ext>
                <a:ext uri="{C183D7F6-B498-43B3-948B-1728B52AA6E4}">
                  <adec:decorative xmlns:adec="http://schemas.microsoft.com/office/drawing/2017/decorative" val="1"/>
                </a:ext>
              </a:extLst>
            </p:cNvPr>
            <p:cNvCxnSpPr>
              <a:cxnSpLocks/>
            </p:cNvCxnSpPr>
            <p:nvPr/>
          </p:nvCxnSpPr>
          <p:spPr>
            <a:xfrm>
              <a:off x="588263" y="4896865"/>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83E2684-8500-4D4B-AEE0-E2B13A1170C7}"/>
              </a:ext>
              <a:ext uri="{C183D7F6-B498-43B3-948B-1728B52AA6E4}">
                <adec:decorative xmlns:adec="http://schemas.microsoft.com/office/drawing/2017/decorative" val="1"/>
              </a:ext>
            </a:extLst>
          </p:cNvPr>
          <p:cNvGrpSpPr/>
          <p:nvPr userDrawn="1"/>
        </p:nvGrpSpPr>
        <p:grpSpPr>
          <a:xfrm>
            <a:off x="9041105" y="2447030"/>
            <a:ext cx="812585" cy="407847"/>
            <a:chOff x="8243224" y="2447030"/>
            <a:chExt cx="1009958" cy="407847"/>
          </a:xfrm>
        </p:grpSpPr>
        <p:cxnSp>
          <p:nvCxnSpPr>
            <p:cNvPr id="27" name="Straight Arrow Connector 26">
              <a:extLst>
                <a:ext uri="{FF2B5EF4-FFF2-40B4-BE49-F238E27FC236}">
                  <a16:creationId xmlns:a16="http://schemas.microsoft.com/office/drawing/2014/main" id="{66D0A887-A272-4C7A-B8F5-A40B08B8A8FA}"/>
                </a:ext>
                <a:ext uri="{C183D7F6-B498-43B3-948B-1728B52AA6E4}">
                  <adec:decorative xmlns:adec="http://schemas.microsoft.com/office/drawing/2017/decorative" val="1"/>
                </a:ext>
              </a:extLst>
            </p:cNvPr>
            <p:cNvCxnSpPr>
              <a:cxnSpLocks/>
            </p:cNvCxnSpPr>
            <p:nvPr/>
          </p:nvCxnSpPr>
          <p:spPr>
            <a:xfrm>
              <a:off x="8243224" y="2650954"/>
              <a:ext cx="1009958"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695253-5235-405F-84CC-DA5EABF32FF4}"/>
                </a:ext>
                <a:ext uri="{C183D7F6-B498-43B3-948B-1728B52AA6E4}">
                  <adec:decorative xmlns:adec="http://schemas.microsoft.com/office/drawing/2017/decorative" val="1"/>
                </a:ext>
              </a:extLst>
            </p:cNvPr>
            <p:cNvCxnSpPr>
              <a:cxnSpLocks/>
            </p:cNvCxnSpPr>
            <p:nvPr/>
          </p:nvCxnSpPr>
          <p:spPr>
            <a:xfrm rot="5400000" flipV="1">
              <a:off x="8648110" y="204214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2EEB37-4B1F-408E-AADA-EEA78153671E}"/>
                </a:ext>
                <a:ext uri="{C183D7F6-B498-43B3-948B-1728B52AA6E4}">
                  <adec:decorative xmlns:adec="http://schemas.microsoft.com/office/drawing/2017/decorative" val="1"/>
                </a:ext>
              </a:extLst>
            </p:cNvPr>
            <p:cNvCxnSpPr>
              <a:cxnSpLocks/>
            </p:cNvCxnSpPr>
            <p:nvPr/>
          </p:nvCxnSpPr>
          <p:spPr>
            <a:xfrm rot="5400000" flipV="1">
              <a:off x="8648110" y="244999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BE5F22-02BA-4CFB-9F4F-D6097C1E451B}"/>
              </a:ext>
              <a:ext uri="{C183D7F6-B498-43B3-948B-1728B52AA6E4}">
                <adec:decorative xmlns:adec="http://schemas.microsoft.com/office/drawing/2017/decorative" val="1"/>
              </a:ext>
            </a:extLst>
          </p:cNvPr>
          <p:cNvGrpSpPr/>
          <p:nvPr userDrawn="1"/>
        </p:nvGrpSpPr>
        <p:grpSpPr>
          <a:xfrm>
            <a:off x="9041107" y="3927563"/>
            <a:ext cx="812584" cy="407847"/>
            <a:chOff x="8243225" y="3927563"/>
            <a:chExt cx="1009957" cy="407847"/>
          </a:xfrm>
        </p:grpSpPr>
        <p:cxnSp>
          <p:nvCxnSpPr>
            <p:cNvPr id="31" name="Straight Arrow Connector 30">
              <a:extLst>
                <a:ext uri="{FF2B5EF4-FFF2-40B4-BE49-F238E27FC236}">
                  <a16:creationId xmlns:a16="http://schemas.microsoft.com/office/drawing/2014/main" id="{5FA5C5BB-9772-4E61-9335-04C45268F900}"/>
                </a:ext>
                <a:ext uri="{C183D7F6-B498-43B3-948B-1728B52AA6E4}">
                  <adec:decorative xmlns:adec="http://schemas.microsoft.com/office/drawing/2017/decorative" val="1"/>
                </a:ext>
              </a:extLst>
            </p:cNvPr>
            <p:cNvCxnSpPr>
              <a:cxnSpLocks/>
            </p:cNvCxnSpPr>
            <p:nvPr/>
          </p:nvCxnSpPr>
          <p:spPr>
            <a:xfrm>
              <a:off x="8243225" y="4131487"/>
              <a:ext cx="1009957"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3888A5-BFFF-4242-81E8-4FD38969AD1C}"/>
                </a:ext>
                <a:ext uri="{C183D7F6-B498-43B3-948B-1728B52AA6E4}">
                  <adec:decorative xmlns:adec="http://schemas.microsoft.com/office/drawing/2017/decorative" val="1"/>
                </a:ext>
              </a:extLst>
            </p:cNvPr>
            <p:cNvCxnSpPr>
              <a:cxnSpLocks/>
            </p:cNvCxnSpPr>
            <p:nvPr/>
          </p:nvCxnSpPr>
          <p:spPr>
            <a:xfrm rot="5400000" flipV="1">
              <a:off x="8648111" y="3522677"/>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3F3DBB-C45E-4189-8EF9-093F0ED0486D}"/>
                </a:ext>
                <a:ext uri="{C183D7F6-B498-43B3-948B-1728B52AA6E4}">
                  <adec:decorative xmlns:adec="http://schemas.microsoft.com/office/drawing/2017/decorative" val="1"/>
                </a:ext>
              </a:extLst>
            </p:cNvPr>
            <p:cNvCxnSpPr>
              <a:cxnSpLocks/>
            </p:cNvCxnSpPr>
            <p:nvPr/>
          </p:nvCxnSpPr>
          <p:spPr>
            <a:xfrm rot="5400000" flipV="1">
              <a:off x="8648111" y="393052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EF9D274-A14E-4643-B614-FA2B1D5D35A2}"/>
              </a:ext>
              <a:ext uri="{C183D7F6-B498-43B3-948B-1728B52AA6E4}">
                <adec:decorative xmlns:adec="http://schemas.microsoft.com/office/drawing/2017/decorative" val="1"/>
              </a:ext>
            </a:extLst>
          </p:cNvPr>
          <p:cNvGrpSpPr/>
          <p:nvPr userDrawn="1"/>
        </p:nvGrpSpPr>
        <p:grpSpPr>
          <a:xfrm>
            <a:off x="9041106" y="5348167"/>
            <a:ext cx="812582" cy="407847"/>
            <a:chOff x="8243226" y="5348167"/>
            <a:chExt cx="1009956" cy="407847"/>
          </a:xfrm>
        </p:grpSpPr>
        <p:cxnSp>
          <p:nvCxnSpPr>
            <p:cNvPr id="35" name="Straight Arrow Connector 34">
              <a:extLst>
                <a:ext uri="{FF2B5EF4-FFF2-40B4-BE49-F238E27FC236}">
                  <a16:creationId xmlns:a16="http://schemas.microsoft.com/office/drawing/2014/main" id="{544FEBEC-5311-4B2F-A798-59DBC61E25A7}"/>
                </a:ext>
                <a:ext uri="{C183D7F6-B498-43B3-948B-1728B52AA6E4}">
                  <adec:decorative xmlns:adec="http://schemas.microsoft.com/office/drawing/2017/decorative" val="1"/>
                </a:ext>
              </a:extLst>
            </p:cNvPr>
            <p:cNvCxnSpPr>
              <a:cxnSpLocks/>
            </p:cNvCxnSpPr>
            <p:nvPr/>
          </p:nvCxnSpPr>
          <p:spPr>
            <a:xfrm>
              <a:off x="8243226" y="5552091"/>
              <a:ext cx="1009956"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96A272-3FFC-4D59-8289-609EC191DF44}"/>
                </a:ext>
                <a:ext uri="{C183D7F6-B498-43B3-948B-1728B52AA6E4}">
                  <adec:decorative xmlns:adec="http://schemas.microsoft.com/office/drawing/2017/decorative" val="1"/>
                </a:ext>
              </a:extLst>
            </p:cNvPr>
            <p:cNvCxnSpPr>
              <a:cxnSpLocks/>
            </p:cNvCxnSpPr>
            <p:nvPr/>
          </p:nvCxnSpPr>
          <p:spPr>
            <a:xfrm rot="5400000" flipV="1">
              <a:off x="8648112" y="494328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4F29F8-5D2A-4850-91AE-8EF24E6582F0}"/>
                </a:ext>
                <a:ext uri="{C183D7F6-B498-43B3-948B-1728B52AA6E4}">
                  <adec:decorative xmlns:adec="http://schemas.microsoft.com/office/drawing/2017/decorative" val="1"/>
                </a:ext>
              </a:extLst>
            </p:cNvPr>
            <p:cNvCxnSpPr>
              <a:cxnSpLocks/>
            </p:cNvCxnSpPr>
            <p:nvPr/>
          </p:nvCxnSpPr>
          <p:spPr>
            <a:xfrm rot="5400000" flipV="1">
              <a:off x="8648112" y="5351128"/>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714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3C95DCBE-7C3D-4D59-B4AA-5F860CFA24B7}"/>
              </a:ext>
            </a:extLst>
          </p:cNvPr>
          <p:cNvSpPr>
            <a:spLocks noGrp="1"/>
          </p:cNvSpPr>
          <p:nvPr>
            <p:ph sz="quarter" idx="13"/>
          </p:nvPr>
        </p:nvSpPr>
        <p:spPr>
          <a:xfrm>
            <a:off x="827088" y="2249488"/>
            <a:ext cx="2133600" cy="4064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E03232A6-FB16-423B-938C-AD75627DC2BC}"/>
              </a:ext>
            </a:extLst>
          </p:cNvPr>
          <p:cNvSpPr>
            <a:spLocks noGrp="1"/>
          </p:cNvSpPr>
          <p:nvPr>
            <p:ph sz="quarter" idx="14"/>
          </p:nvPr>
        </p:nvSpPr>
        <p:spPr>
          <a:xfrm>
            <a:off x="827088" y="2953205"/>
            <a:ext cx="2133600" cy="4064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410FC89F-0CCE-41AF-88BF-B35DD87FFC14}"/>
              </a:ext>
            </a:extLst>
          </p:cNvPr>
          <p:cNvSpPr>
            <a:spLocks noGrp="1"/>
          </p:cNvSpPr>
          <p:nvPr>
            <p:ph sz="quarter" idx="15"/>
          </p:nvPr>
        </p:nvSpPr>
        <p:spPr>
          <a:xfrm>
            <a:off x="827088" y="3570741"/>
            <a:ext cx="2133600" cy="4064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6C271C05-459C-4657-8C93-F9969F61D610}"/>
              </a:ext>
            </a:extLst>
          </p:cNvPr>
          <p:cNvSpPr>
            <a:spLocks noGrp="1"/>
          </p:cNvSpPr>
          <p:nvPr>
            <p:ph sz="quarter" idx="16"/>
          </p:nvPr>
        </p:nvSpPr>
        <p:spPr>
          <a:xfrm>
            <a:off x="827088" y="4274458"/>
            <a:ext cx="2133600" cy="4064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EAA2684D-B501-4CA0-BAD5-4746C0A9A4BA}"/>
              </a:ext>
            </a:extLst>
          </p:cNvPr>
          <p:cNvSpPr>
            <a:spLocks noGrp="1"/>
          </p:cNvSpPr>
          <p:nvPr>
            <p:ph sz="quarter" idx="17"/>
          </p:nvPr>
        </p:nvSpPr>
        <p:spPr>
          <a:xfrm>
            <a:off x="827088" y="4912407"/>
            <a:ext cx="2133600" cy="4064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0E66D8A-B25E-4304-98D8-314C930FE6FB}"/>
              </a:ext>
            </a:extLst>
          </p:cNvPr>
          <p:cNvSpPr>
            <a:spLocks noGrp="1"/>
          </p:cNvSpPr>
          <p:nvPr>
            <p:ph sz="quarter" idx="18"/>
          </p:nvPr>
        </p:nvSpPr>
        <p:spPr>
          <a:xfrm>
            <a:off x="827088" y="5616124"/>
            <a:ext cx="2133600" cy="4064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EB2F104A-F503-45FE-8F3B-25A40F7874D6}"/>
              </a:ext>
            </a:extLst>
          </p:cNvPr>
          <p:cNvSpPr>
            <a:spLocks noGrp="1"/>
          </p:cNvSpPr>
          <p:nvPr>
            <p:ph sz="quarter" idx="19"/>
          </p:nvPr>
        </p:nvSpPr>
        <p:spPr>
          <a:xfrm>
            <a:off x="4274231" y="2249488"/>
            <a:ext cx="2133600" cy="4064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11BC0A8B-4A3C-4B4B-A4BF-8627B9CFC029}"/>
              </a:ext>
            </a:extLst>
          </p:cNvPr>
          <p:cNvSpPr>
            <a:spLocks noGrp="1"/>
          </p:cNvSpPr>
          <p:nvPr>
            <p:ph sz="quarter" idx="20"/>
          </p:nvPr>
        </p:nvSpPr>
        <p:spPr>
          <a:xfrm>
            <a:off x="4274231" y="2953205"/>
            <a:ext cx="2133600" cy="4064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19F3E930-758D-48EC-983A-9B25563CA2F9}"/>
              </a:ext>
            </a:extLst>
          </p:cNvPr>
          <p:cNvSpPr>
            <a:spLocks noGrp="1"/>
          </p:cNvSpPr>
          <p:nvPr>
            <p:ph sz="quarter" idx="21"/>
          </p:nvPr>
        </p:nvSpPr>
        <p:spPr>
          <a:xfrm>
            <a:off x="4274231" y="3570741"/>
            <a:ext cx="2133600" cy="4064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26CDF1DC-F89F-4FDE-82E1-CEA4DE4FAF4E}"/>
              </a:ext>
            </a:extLst>
          </p:cNvPr>
          <p:cNvSpPr>
            <a:spLocks noGrp="1"/>
          </p:cNvSpPr>
          <p:nvPr>
            <p:ph sz="quarter" idx="22"/>
          </p:nvPr>
        </p:nvSpPr>
        <p:spPr>
          <a:xfrm>
            <a:off x="4274231" y="4274458"/>
            <a:ext cx="2133600" cy="4064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7D18D7-F9F0-4423-BF55-CC1DBCFDAB55}"/>
              </a:ext>
            </a:extLst>
          </p:cNvPr>
          <p:cNvSpPr>
            <a:spLocks noGrp="1"/>
          </p:cNvSpPr>
          <p:nvPr>
            <p:ph sz="quarter" idx="23"/>
          </p:nvPr>
        </p:nvSpPr>
        <p:spPr>
          <a:xfrm>
            <a:off x="4274231" y="4912407"/>
            <a:ext cx="2133600" cy="4064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2C55098-2569-4E8B-8887-B9EB505EA8BA}"/>
              </a:ext>
            </a:extLst>
          </p:cNvPr>
          <p:cNvSpPr>
            <a:spLocks noGrp="1"/>
          </p:cNvSpPr>
          <p:nvPr>
            <p:ph sz="quarter" idx="24"/>
          </p:nvPr>
        </p:nvSpPr>
        <p:spPr>
          <a:xfrm>
            <a:off x="4274231" y="5616124"/>
            <a:ext cx="2133600" cy="406400"/>
          </a:xfrm>
        </p:spPr>
        <p:txBody>
          <a:bodyPr/>
          <a:lstStyle>
            <a:lvl1pPr marL="0" indent="0">
              <a:buNone/>
              <a:defRPr/>
            </a:lvl1pPr>
          </a:lstStyle>
          <a:p>
            <a:pPr lvl="0"/>
            <a:endParaRPr lang="en-GB" dirty="0"/>
          </a:p>
        </p:txBody>
      </p:sp>
      <p:cxnSp>
        <p:nvCxnSpPr>
          <p:cNvPr id="23" name="Straight Connector 22">
            <a:extLst>
              <a:ext uri="{FF2B5EF4-FFF2-40B4-BE49-F238E27FC236}">
                <a16:creationId xmlns:a16="http://schemas.microsoft.com/office/drawing/2014/main" id="{8BBE0AB0-08EF-4A79-8220-9F9D360F04CB}"/>
              </a:ext>
              <a:ext uri="{C183D7F6-B498-43B3-948B-1728B52AA6E4}">
                <adec:decorative xmlns:adec="http://schemas.microsoft.com/office/drawing/2017/decorative" val="1"/>
              </a:ext>
            </a:extLst>
          </p:cNvPr>
          <p:cNvCxnSpPr>
            <a:cxnSpLocks/>
          </p:cNvCxnSpPr>
          <p:nvPr userDrawn="1"/>
        </p:nvCxnSpPr>
        <p:spPr>
          <a:xfrm>
            <a:off x="563369" y="1499134"/>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E53E72-6CAD-411D-8AB5-11665376B279}"/>
              </a:ext>
              <a:ext uri="{C183D7F6-B498-43B3-948B-1728B52AA6E4}">
                <adec:decorative xmlns:adec="http://schemas.microsoft.com/office/drawing/2017/decorative" val="1"/>
              </a:ext>
            </a:extLst>
          </p:cNvPr>
          <p:cNvCxnSpPr>
            <a:cxnSpLocks/>
          </p:cNvCxnSpPr>
          <p:nvPr userDrawn="1"/>
        </p:nvCxnSpPr>
        <p:spPr>
          <a:xfrm>
            <a:off x="563369" y="2832666"/>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840727-BA4F-49D9-85E3-02E82243C21E}"/>
              </a:ext>
              <a:ext uri="{C183D7F6-B498-43B3-948B-1728B52AA6E4}">
                <adec:decorative xmlns:adec="http://schemas.microsoft.com/office/drawing/2017/decorative" val="1"/>
              </a:ext>
            </a:extLst>
          </p:cNvPr>
          <p:cNvCxnSpPr>
            <a:cxnSpLocks/>
          </p:cNvCxnSpPr>
          <p:nvPr userDrawn="1"/>
        </p:nvCxnSpPr>
        <p:spPr>
          <a:xfrm>
            <a:off x="563369" y="4166198"/>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83FA14-2CB5-435C-983D-5F1281FFB82F}"/>
              </a:ext>
              <a:ext uri="{C183D7F6-B498-43B3-948B-1728B52AA6E4}">
                <adec:decorative xmlns:adec="http://schemas.microsoft.com/office/drawing/2017/decorative" val="1"/>
              </a:ext>
            </a:extLst>
          </p:cNvPr>
          <p:cNvCxnSpPr>
            <a:cxnSpLocks/>
          </p:cNvCxnSpPr>
          <p:nvPr userDrawn="1"/>
        </p:nvCxnSpPr>
        <p:spPr>
          <a:xfrm>
            <a:off x="563369" y="5499729"/>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43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5662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77C25F48-6A28-415A-BDC4-795AB7AAE389}"/>
              </a:ext>
            </a:extLst>
          </p:cNvPr>
          <p:cNvSpPr>
            <a:spLocks noGrp="1"/>
          </p:cNvSpPr>
          <p:nvPr>
            <p:ph sz="quarter" idx="13"/>
          </p:nvPr>
        </p:nvSpPr>
        <p:spPr>
          <a:xfrm>
            <a:off x="563563" y="1897063"/>
            <a:ext cx="1797050" cy="355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DFE8A38B-2DA9-4A0C-9A18-BA17BD7BA57D}"/>
              </a:ext>
            </a:extLst>
          </p:cNvPr>
          <p:cNvSpPr>
            <a:spLocks noGrp="1"/>
          </p:cNvSpPr>
          <p:nvPr>
            <p:ph sz="quarter" idx="14"/>
          </p:nvPr>
        </p:nvSpPr>
        <p:spPr>
          <a:xfrm>
            <a:off x="563369" y="2557463"/>
            <a:ext cx="1797050" cy="355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8CE8B3A3-23D2-452C-BA8F-FE3128BF985F}"/>
              </a:ext>
            </a:extLst>
          </p:cNvPr>
          <p:cNvSpPr>
            <a:spLocks noGrp="1"/>
          </p:cNvSpPr>
          <p:nvPr>
            <p:ph sz="quarter" idx="15"/>
          </p:nvPr>
        </p:nvSpPr>
        <p:spPr>
          <a:xfrm>
            <a:off x="563369" y="3251200"/>
            <a:ext cx="1797050" cy="355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B3AF5B81-C0CA-4403-A27A-2D206DB68246}"/>
              </a:ext>
            </a:extLst>
          </p:cNvPr>
          <p:cNvSpPr>
            <a:spLocks noGrp="1"/>
          </p:cNvSpPr>
          <p:nvPr>
            <p:ph sz="quarter" idx="16"/>
          </p:nvPr>
        </p:nvSpPr>
        <p:spPr>
          <a:xfrm>
            <a:off x="563563" y="3944937"/>
            <a:ext cx="1797050" cy="355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D911C42-04EB-47E8-B526-EBD6B9520521}"/>
              </a:ext>
            </a:extLst>
          </p:cNvPr>
          <p:cNvSpPr>
            <a:spLocks noGrp="1"/>
          </p:cNvSpPr>
          <p:nvPr>
            <p:ph sz="quarter" idx="17"/>
          </p:nvPr>
        </p:nvSpPr>
        <p:spPr>
          <a:xfrm>
            <a:off x="563369" y="4605337"/>
            <a:ext cx="1797050" cy="355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18BFFE5E-DBA7-4730-A027-6F1FE7A27474}"/>
              </a:ext>
            </a:extLst>
          </p:cNvPr>
          <p:cNvSpPr>
            <a:spLocks noGrp="1"/>
          </p:cNvSpPr>
          <p:nvPr>
            <p:ph sz="quarter" idx="18"/>
          </p:nvPr>
        </p:nvSpPr>
        <p:spPr>
          <a:xfrm>
            <a:off x="563369" y="5299074"/>
            <a:ext cx="1797050" cy="3556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846EF7-4E3B-479A-922C-3EB910796104}"/>
              </a:ext>
            </a:extLst>
          </p:cNvPr>
          <p:cNvSpPr>
            <a:spLocks noGrp="1"/>
          </p:cNvSpPr>
          <p:nvPr>
            <p:ph sz="quarter" idx="19"/>
          </p:nvPr>
        </p:nvSpPr>
        <p:spPr>
          <a:xfrm>
            <a:off x="3636584" y="1897063"/>
            <a:ext cx="1797050" cy="3556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2E2534D9-0A34-4420-908D-00E5C8D6015D}"/>
              </a:ext>
            </a:extLst>
          </p:cNvPr>
          <p:cNvSpPr>
            <a:spLocks noGrp="1"/>
          </p:cNvSpPr>
          <p:nvPr>
            <p:ph sz="quarter" idx="20"/>
          </p:nvPr>
        </p:nvSpPr>
        <p:spPr>
          <a:xfrm>
            <a:off x="3636390" y="2557463"/>
            <a:ext cx="1797050" cy="3556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3EFAD370-07F1-4338-BF43-15A6000F23C3}"/>
              </a:ext>
            </a:extLst>
          </p:cNvPr>
          <p:cNvSpPr>
            <a:spLocks noGrp="1"/>
          </p:cNvSpPr>
          <p:nvPr>
            <p:ph sz="quarter" idx="21"/>
          </p:nvPr>
        </p:nvSpPr>
        <p:spPr>
          <a:xfrm>
            <a:off x="3636390" y="3251200"/>
            <a:ext cx="1797050" cy="3556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43A67BCE-0806-46B0-BD50-9E2C44588407}"/>
              </a:ext>
            </a:extLst>
          </p:cNvPr>
          <p:cNvSpPr>
            <a:spLocks noGrp="1"/>
          </p:cNvSpPr>
          <p:nvPr>
            <p:ph sz="quarter" idx="22"/>
          </p:nvPr>
        </p:nvSpPr>
        <p:spPr>
          <a:xfrm>
            <a:off x="3636584" y="3944937"/>
            <a:ext cx="1797050" cy="3556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D750B3-557A-4393-A203-62E3DB93EBDA}"/>
              </a:ext>
            </a:extLst>
          </p:cNvPr>
          <p:cNvSpPr>
            <a:spLocks noGrp="1"/>
          </p:cNvSpPr>
          <p:nvPr>
            <p:ph sz="quarter" idx="23"/>
          </p:nvPr>
        </p:nvSpPr>
        <p:spPr>
          <a:xfrm>
            <a:off x="3636390" y="4605337"/>
            <a:ext cx="1797050" cy="3556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73E9855-C23A-4C6B-8E1B-329AFC46BEAB}"/>
              </a:ext>
            </a:extLst>
          </p:cNvPr>
          <p:cNvSpPr>
            <a:spLocks noGrp="1"/>
          </p:cNvSpPr>
          <p:nvPr>
            <p:ph sz="quarter" idx="24"/>
          </p:nvPr>
        </p:nvSpPr>
        <p:spPr>
          <a:xfrm>
            <a:off x="3636390" y="5299074"/>
            <a:ext cx="1797050" cy="355600"/>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6291396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E8770E27-4413-49D3-A516-413040F4B5F7}"/>
              </a:ext>
            </a:extLst>
          </p:cNvPr>
          <p:cNvSpPr>
            <a:spLocks noGrp="1"/>
          </p:cNvSpPr>
          <p:nvPr>
            <p:ph sz="quarter" idx="13"/>
          </p:nvPr>
        </p:nvSpPr>
        <p:spPr>
          <a:xfrm>
            <a:off x="563369" y="5149620"/>
            <a:ext cx="1884362" cy="441325"/>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F635E704-84A6-4DA1-826A-65F8D4B66D73}"/>
              </a:ext>
            </a:extLst>
          </p:cNvPr>
          <p:cNvSpPr>
            <a:spLocks noGrp="1"/>
          </p:cNvSpPr>
          <p:nvPr>
            <p:ph sz="quarter" idx="14"/>
          </p:nvPr>
        </p:nvSpPr>
        <p:spPr>
          <a:xfrm>
            <a:off x="563369" y="5943439"/>
            <a:ext cx="1884362" cy="441325"/>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1DA2ADB3-8C10-4164-9074-F4ABF34920F0}"/>
              </a:ext>
            </a:extLst>
          </p:cNvPr>
          <p:cNvSpPr>
            <a:spLocks noGrp="1"/>
          </p:cNvSpPr>
          <p:nvPr>
            <p:ph sz="quarter" idx="15"/>
          </p:nvPr>
        </p:nvSpPr>
        <p:spPr>
          <a:xfrm>
            <a:off x="3149253" y="5195734"/>
            <a:ext cx="1884362" cy="441325"/>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4D4AEE1E-B634-47FA-926B-27FCA21B0106}"/>
              </a:ext>
            </a:extLst>
          </p:cNvPr>
          <p:cNvSpPr>
            <a:spLocks noGrp="1"/>
          </p:cNvSpPr>
          <p:nvPr>
            <p:ph sz="quarter" idx="16"/>
          </p:nvPr>
        </p:nvSpPr>
        <p:spPr>
          <a:xfrm>
            <a:off x="3149253" y="5989553"/>
            <a:ext cx="1884362" cy="441325"/>
          </a:xfrm>
        </p:spPr>
        <p:txBody>
          <a:bodyPr/>
          <a:lstStyle>
            <a:lvl1pPr marL="0" indent="0">
              <a:buNone/>
              <a:defRPr/>
            </a:lvl1pPr>
          </a:lstStyle>
          <a:p>
            <a:pPr lvl="0"/>
            <a:endParaRPr lang="en-GB" dirty="0"/>
          </a:p>
        </p:txBody>
      </p:sp>
      <p:sp>
        <p:nvSpPr>
          <p:cNvPr id="11" name="Content Placeholder 10">
            <a:extLst>
              <a:ext uri="{FF2B5EF4-FFF2-40B4-BE49-F238E27FC236}">
                <a16:creationId xmlns:a16="http://schemas.microsoft.com/office/drawing/2014/main" id="{5AA47A29-B09D-4188-BAA0-CF366C1B9B15}"/>
              </a:ext>
            </a:extLst>
          </p:cNvPr>
          <p:cNvSpPr>
            <a:spLocks noGrp="1"/>
          </p:cNvSpPr>
          <p:nvPr>
            <p:ph sz="quarter" idx="17"/>
          </p:nvPr>
        </p:nvSpPr>
        <p:spPr>
          <a:xfrm>
            <a:off x="5353050" y="6119813"/>
            <a:ext cx="2595563" cy="365125"/>
          </a:xfrm>
        </p:spPr>
        <p:txBody>
          <a:bodyPr/>
          <a:lstStyle>
            <a:lvl1pPr marL="0" indent="0">
              <a:buNone/>
              <a:defRPr/>
            </a:lvl1pPr>
          </a:lstStyle>
          <a:p>
            <a:pPr lvl="0"/>
            <a:endParaRPr lang="en-GB" dirty="0"/>
          </a:p>
        </p:txBody>
      </p:sp>
      <p:pic>
        <p:nvPicPr>
          <p:cNvPr id="12" name="Picture 11">
            <a:extLst>
              <a:ext uri="{FF2B5EF4-FFF2-40B4-BE49-F238E27FC236}">
                <a16:creationId xmlns:a16="http://schemas.microsoft.com/office/drawing/2014/main" id="{017F9F54-2B76-490E-926A-4D5560CFE887}"/>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4" name="Text Placeholder 3">
            <a:extLst>
              <a:ext uri="{FF2B5EF4-FFF2-40B4-BE49-F238E27FC236}">
                <a16:creationId xmlns:a16="http://schemas.microsoft.com/office/drawing/2014/main" id="{3CB38DEA-E2BA-4C8C-BB75-1C1E00C56777}"/>
              </a:ext>
            </a:extLst>
          </p:cNvPr>
          <p:cNvSpPr>
            <a:spLocks noGrp="1"/>
          </p:cNvSpPr>
          <p:nvPr>
            <p:ph type="body" sz="quarter" idx="18"/>
          </p:nvPr>
        </p:nvSpPr>
        <p:spPr>
          <a:xfrm>
            <a:off x="2032000" y="2527300"/>
            <a:ext cx="4851400"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5522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222427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853322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3BB6-8707-4396-BC2E-AD45B101DEEA}"/>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9B935895-E555-40DC-81E4-EA3BDB260384}"/>
              </a:ext>
            </a:extLst>
          </p:cNvPr>
          <p:cNvSpPr>
            <a:spLocks noGrp="1"/>
          </p:cNvSpPr>
          <p:nvPr>
            <p:ph sz="quarter" idx="13"/>
          </p:nvPr>
        </p:nvSpPr>
        <p:spPr>
          <a:xfrm>
            <a:off x="682625" y="2101850"/>
            <a:ext cx="2633663" cy="736600"/>
          </a:xfrm>
        </p:spPr>
        <p:txBody>
          <a:bodyPr/>
          <a:lstStyle>
            <a:lvl1pPr marL="0" indent="0">
              <a:buNone/>
              <a:defRPr/>
            </a:lvl1pPr>
          </a:lstStyle>
          <a:p>
            <a:pPr lvl="0"/>
            <a:endParaRPr lang="en-GB" dirty="0"/>
          </a:p>
        </p:txBody>
      </p:sp>
      <p:sp>
        <p:nvSpPr>
          <p:cNvPr id="7" name="Content Placeholder 5">
            <a:extLst>
              <a:ext uri="{FF2B5EF4-FFF2-40B4-BE49-F238E27FC236}">
                <a16:creationId xmlns:a16="http://schemas.microsoft.com/office/drawing/2014/main" id="{96F1A70A-4C30-47FB-818A-C61FE961760C}"/>
              </a:ext>
            </a:extLst>
          </p:cNvPr>
          <p:cNvSpPr>
            <a:spLocks noGrp="1"/>
          </p:cNvSpPr>
          <p:nvPr>
            <p:ph sz="quarter" idx="14"/>
          </p:nvPr>
        </p:nvSpPr>
        <p:spPr>
          <a:xfrm>
            <a:off x="682624" y="3429000"/>
            <a:ext cx="2633663" cy="736600"/>
          </a:xfrm>
        </p:spPr>
        <p:txBody>
          <a:bodyPr/>
          <a:lstStyle>
            <a:lvl1pPr marL="0" indent="0">
              <a:buNone/>
              <a:defRPr/>
            </a:lvl1pPr>
          </a:lstStyle>
          <a:p>
            <a:pPr lvl="0"/>
            <a:endParaRPr lang="en-GB" dirty="0"/>
          </a:p>
        </p:txBody>
      </p:sp>
      <p:sp>
        <p:nvSpPr>
          <p:cNvPr id="8" name="Content Placeholder 5">
            <a:extLst>
              <a:ext uri="{FF2B5EF4-FFF2-40B4-BE49-F238E27FC236}">
                <a16:creationId xmlns:a16="http://schemas.microsoft.com/office/drawing/2014/main" id="{7016CEE7-C6AF-4A90-83E9-5C7FBC485A2F}"/>
              </a:ext>
            </a:extLst>
          </p:cNvPr>
          <p:cNvSpPr>
            <a:spLocks noGrp="1"/>
          </p:cNvSpPr>
          <p:nvPr>
            <p:ph sz="quarter" idx="15"/>
          </p:nvPr>
        </p:nvSpPr>
        <p:spPr>
          <a:xfrm>
            <a:off x="4038601" y="2101850"/>
            <a:ext cx="2633663" cy="736600"/>
          </a:xfrm>
        </p:spPr>
        <p:txBody>
          <a:bodyPr/>
          <a:lstStyle>
            <a:lvl1pPr marL="0" indent="0">
              <a:buNone/>
              <a:defRPr/>
            </a:lvl1pPr>
          </a:lstStyle>
          <a:p>
            <a:pPr lvl="0"/>
            <a:endParaRPr lang="en-GB" dirty="0"/>
          </a:p>
        </p:txBody>
      </p:sp>
      <p:sp>
        <p:nvSpPr>
          <p:cNvPr id="9" name="Content Placeholder 5">
            <a:extLst>
              <a:ext uri="{FF2B5EF4-FFF2-40B4-BE49-F238E27FC236}">
                <a16:creationId xmlns:a16="http://schemas.microsoft.com/office/drawing/2014/main" id="{60D5ED69-5270-4C0D-A87E-9FBC9AE67CBC}"/>
              </a:ext>
            </a:extLst>
          </p:cNvPr>
          <p:cNvSpPr>
            <a:spLocks noGrp="1"/>
          </p:cNvSpPr>
          <p:nvPr>
            <p:ph sz="quarter" idx="16"/>
          </p:nvPr>
        </p:nvSpPr>
        <p:spPr>
          <a:xfrm>
            <a:off x="4038600" y="3429000"/>
            <a:ext cx="2633663" cy="736600"/>
          </a:xfrm>
        </p:spPr>
        <p:txBody>
          <a:bodyPr/>
          <a:lstStyle>
            <a:lvl1pPr marL="0" indent="0">
              <a:buNone/>
              <a:defRPr/>
            </a:lvl1pPr>
          </a:lstStyle>
          <a:p>
            <a:pPr lvl="0"/>
            <a:endParaRPr lang="en-GB" dirty="0"/>
          </a:p>
        </p:txBody>
      </p:sp>
      <p:sp>
        <p:nvSpPr>
          <p:cNvPr id="10" name="Content Placeholder 5">
            <a:extLst>
              <a:ext uri="{FF2B5EF4-FFF2-40B4-BE49-F238E27FC236}">
                <a16:creationId xmlns:a16="http://schemas.microsoft.com/office/drawing/2014/main" id="{CA44BD35-7721-42B2-B057-C172F60346DB}"/>
              </a:ext>
            </a:extLst>
          </p:cNvPr>
          <p:cNvSpPr>
            <a:spLocks noGrp="1"/>
          </p:cNvSpPr>
          <p:nvPr>
            <p:ph sz="quarter" idx="17"/>
          </p:nvPr>
        </p:nvSpPr>
        <p:spPr>
          <a:xfrm>
            <a:off x="7558882" y="2101850"/>
            <a:ext cx="2633663" cy="736600"/>
          </a:xfrm>
        </p:spPr>
        <p:txBody>
          <a:bodyPr/>
          <a:lstStyle>
            <a:lvl1pPr marL="0" indent="0">
              <a:buNone/>
              <a:defRPr/>
            </a:lvl1pPr>
          </a:lstStyle>
          <a:p>
            <a:pPr lvl="0"/>
            <a:endParaRPr lang="en-GB" dirty="0"/>
          </a:p>
        </p:txBody>
      </p:sp>
      <p:sp>
        <p:nvSpPr>
          <p:cNvPr id="11" name="Content Placeholder 5">
            <a:extLst>
              <a:ext uri="{FF2B5EF4-FFF2-40B4-BE49-F238E27FC236}">
                <a16:creationId xmlns:a16="http://schemas.microsoft.com/office/drawing/2014/main" id="{CEF63D7E-BB14-4A6A-9181-35D7216D8BC2}"/>
              </a:ext>
            </a:extLst>
          </p:cNvPr>
          <p:cNvSpPr>
            <a:spLocks noGrp="1"/>
          </p:cNvSpPr>
          <p:nvPr>
            <p:ph sz="quarter" idx="18"/>
          </p:nvPr>
        </p:nvSpPr>
        <p:spPr>
          <a:xfrm>
            <a:off x="7558881" y="3429000"/>
            <a:ext cx="2633663" cy="736600"/>
          </a:xfrm>
        </p:spPr>
        <p:txBody>
          <a:bodyPr/>
          <a:lstStyle>
            <a:lvl1pPr marL="0" indent="0">
              <a:buNone/>
              <a:defRPr/>
            </a:lvl1pPr>
          </a:lstStyle>
          <a:p>
            <a:pPr lvl="0"/>
            <a:endParaRPr lang="en-GB" dirty="0"/>
          </a:p>
        </p:txBody>
      </p:sp>
      <p:sp>
        <p:nvSpPr>
          <p:cNvPr id="12" name="Content Placeholder 5">
            <a:extLst>
              <a:ext uri="{FF2B5EF4-FFF2-40B4-BE49-F238E27FC236}">
                <a16:creationId xmlns:a16="http://schemas.microsoft.com/office/drawing/2014/main" id="{8B4A20F9-07BE-4784-BB2A-1AC2C28F9F22}"/>
              </a:ext>
            </a:extLst>
          </p:cNvPr>
          <p:cNvSpPr>
            <a:spLocks noGrp="1"/>
          </p:cNvSpPr>
          <p:nvPr>
            <p:ph sz="quarter" idx="19"/>
          </p:nvPr>
        </p:nvSpPr>
        <p:spPr>
          <a:xfrm>
            <a:off x="668325" y="4405312"/>
            <a:ext cx="2633663" cy="736600"/>
          </a:xfrm>
        </p:spPr>
        <p:txBody>
          <a:bodyPr/>
          <a:lstStyle>
            <a:lvl1pPr marL="0" indent="0">
              <a:buNone/>
              <a:defRPr/>
            </a:lvl1pPr>
          </a:lstStyle>
          <a:p>
            <a:pPr lvl="0"/>
            <a:endParaRPr lang="en-GB" dirty="0"/>
          </a:p>
        </p:txBody>
      </p:sp>
      <p:sp>
        <p:nvSpPr>
          <p:cNvPr id="13" name="Content Placeholder 5">
            <a:extLst>
              <a:ext uri="{FF2B5EF4-FFF2-40B4-BE49-F238E27FC236}">
                <a16:creationId xmlns:a16="http://schemas.microsoft.com/office/drawing/2014/main" id="{3750FF1F-7017-419E-9E87-C1660D8254D3}"/>
              </a:ext>
            </a:extLst>
          </p:cNvPr>
          <p:cNvSpPr>
            <a:spLocks noGrp="1"/>
          </p:cNvSpPr>
          <p:nvPr>
            <p:ph sz="quarter" idx="20"/>
          </p:nvPr>
        </p:nvSpPr>
        <p:spPr>
          <a:xfrm>
            <a:off x="668324" y="5732462"/>
            <a:ext cx="2633663" cy="736600"/>
          </a:xfrm>
        </p:spPr>
        <p:txBody>
          <a:bodyPr/>
          <a:lstStyle>
            <a:lvl1pPr marL="0" indent="0">
              <a:buNone/>
              <a:defRPr/>
            </a:lvl1pPr>
          </a:lstStyle>
          <a:p>
            <a:pPr lvl="0"/>
            <a:endParaRPr lang="en-GB" dirty="0"/>
          </a:p>
        </p:txBody>
      </p:sp>
      <p:sp>
        <p:nvSpPr>
          <p:cNvPr id="14" name="Content Placeholder 5">
            <a:extLst>
              <a:ext uri="{FF2B5EF4-FFF2-40B4-BE49-F238E27FC236}">
                <a16:creationId xmlns:a16="http://schemas.microsoft.com/office/drawing/2014/main" id="{41C9E1E4-7459-40C7-B009-43D8D4356C8E}"/>
              </a:ext>
            </a:extLst>
          </p:cNvPr>
          <p:cNvSpPr>
            <a:spLocks noGrp="1"/>
          </p:cNvSpPr>
          <p:nvPr>
            <p:ph sz="quarter" idx="21"/>
          </p:nvPr>
        </p:nvSpPr>
        <p:spPr>
          <a:xfrm>
            <a:off x="4506272" y="4321014"/>
            <a:ext cx="2633663" cy="736600"/>
          </a:xfrm>
        </p:spPr>
        <p:txBody>
          <a:bodyPr/>
          <a:lstStyle>
            <a:lvl1pPr marL="0" indent="0">
              <a:buNone/>
              <a:defRPr/>
            </a:lvl1pPr>
          </a:lstStyle>
          <a:p>
            <a:pPr lvl="0"/>
            <a:endParaRPr lang="en-GB" dirty="0"/>
          </a:p>
        </p:txBody>
      </p:sp>
      <p:sp>
        <p:nvSpPr>
          <p:cNvPr id="15" name="Content Placeholder 5">
            <a:extLst>
              <a:ext uri="{FF2B5EF4-FFF2-40B4-BE49-F238E27FC236}">
                <a16:creationId xmlns:a16="http://schemas.microsoft.com/office/drawing/2014/main" id="{191399C7-6AB9-41BB-BCAB-4FE32C573968}"/>
              </a:ext>
            </a:extLst>
          </p:cNvPr>
          <p:cNvSpPr>
            <a:spLocks noGrp="1"/>
          </p:cNvSpPr>
          <p:nvPr>
            <p:ph sz="quarter" idx="22"/>
          </p:nvPr>
        </p:nvSpPr>
        <p:spPr>
          <a:xfrm>
            <a:off x="4506271" y="5648164"/>
            <a:ext cx="2633663" cy="736600"/>
          </a:xfrm>
        </p:spPr>
        <p:txBody>
          <a:bodyPr/>
          <a:lstStyle>
            <a:lvl1pPr marL="0" indent="0">
              <a:buNone/>
              <a:defRPr/>
            </a:lvl1pPr>
          </a:lstStyle>
          <a:p>
            <a:pPr lvl="0"/>
            <a:endParaRPr lang="en-GB" dirty="0"/>
          </a:p>
        </p:txBody>
      </p:sp>
      <p:pic>
        <p:nvPicPr>
          <p:cNvPr id="18" name="Picture 4">
            <a:extLst>
              <a:ext uri="{FF2B5EF4-FFF2-40B4-BE49-F238E27FC236}">
                <a16:creationId xmlns:a16="http://schemas.microsoft.com/office/drawing/2014/main" id="{2B3A3A33-A126-462B-AB77-AE5F0D883075}"/>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491471" y="1116151"/>
            <a:ext cx="2467504"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83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C7CA0FC-3516-4156-BFFC-A002B1D2A829}"/>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ADD2385C-586F-4FEB-BA4C-A6FCE8087414}"/>
              </a:ext>
            </a:extLst>
          </p:cNvPr>
          <p:cNvSpPr>
            <a:spLocks noGrp="1"/>
          </p:cNvSpPr>
          <p:nvPr>
            <p:ph sz="quarter" idx="13"/>
          </p:nvPr>
        </p:nvSpPr>
        <p:spPr>
          <a:xfrm>
            <a:off x="558800" y="1119188"/>
            <a:ext cx="2989263" cy="463550"/>
          </a:xfrm>
        </p:spPr>
        <p:txBody>
          <a:bodyPr/>
          <a:lstStyle>
            <a:lvl1pPr marL="0" indent="0">
              <a:buNone/>
              <a:defRPr/>
            </a:lvl1pPr>
          </a:lstStyle>
          <a:p>
            <a:pPr lvl="0"/>
            <a:endParaRPr lang="en-GB" dirty="0"/>
          </a:p>
        </p:txBody>
      </p:sp>
      <p:sp>
        <p:nvSpPr>
          <p:cNvPr id="6" name="Content Placeholder 4">
            <a:extLst>
              <a:ext uri="{FF2B5EF4-FFF2-40B4-BE49-F238E27FC236}">
                <a16:creationId xmlns:a16="http://schemas.microsoft.com/office/drawing/2014/main" id="{FD25531A-654E-412F-B3F6-18ECECAF3729}"/>
              </a:ext>
            </a:extLst>
          </p:cNvPr>
          <p:cNvSpPr>
            <a:spLocks noGrp="1"/>
          </p:cNvSpPr>
          <p:nvPr>
            <p:ph sz="quarter" idx="14"/>
          </p:nvPr>
        </p:nvSpPr>
        <p:spPr>
          <a:xfrm>
            <a:off x="451893" y="1889884"/>
            <a:ext cx="2989263" cy="463550"/>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553CC97B-BFB6-4141-9537-615C274670AE}"/>
              </a:ext>
            </a:extLst>
          </p:cNvPr>
          <p:cNvSpPr>
            <a:spLocks noGrp="1"/>
          </p:cNvSpPr>
          <p:nvPr>
            <p:ph sz="quarter" idx="15"/>
          </p:nvPr>
        </p:nvSpPr>
        <p:spPr>
          <a:xfrm>
            <a:off x="558800" y="2660580"/>
            <a:ext cx="2989263" cy="463550"/>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F8E3E3E9-9916-42AE-A761-B3E3DE9A4EC4}"/>
              </a:ext>
            </a:extLst>
          </p:cNvPr>
          <p:cNvSpPr>
            <a:spLocks noGrp="1"/>
          </p:cNvSpPr>
          <p:nvPr>
            <p:ph sz="quarter" idx="16"/>
          </p:nvPr>
        </p:nvSpPr>
        <p:spPr>
          <a:xfrm>
            <a:off x="451893" y="3431276"/>
            <a:ext cx="2989263" cy="463550"/>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DC73B488-C0E6-40EC-9C36-4FF65471635F}"/>
              </a:ext>
            </a:extLst>
          </p:cNvPr>
          <p:cNvSpPr>
            <a:spLocks noGrp="1"/>
          </p:cNvSpPr>
          <p:nvPr>
            <p:ph sz="quarter" idx="17"/>
          </p:nvPr>
        </p:nvSpPr>
        <p:spPr>
          <a:xfrm>
            <a:off x="558800" y="4201972"/>
            <a:ext cx="2989263" cy="463550"/>
          </a:xfrm>
        </p:spPr>
        <p:txBody>
          <a:bodyPr/>
          <a:lstStyle>
            <a:lvl1pPr marL="0" indent="0">
              <a:buNone/>
              <a:defRPr/>
            </a:lvl1pPr>
          </a:lstStyle>
          <a:p>
            <a:pPr lvl="0"/>
            <a:endParaRPr lang="en-GB" dirty="0"/>
          </a:p>
        </p:txBody>
      </p:sp>
      <p:sp>
        <p:nvSpPr>
          <p:cNvPr id="10" name="Content Placeholder 4">
            <a:extLst>
              <a:ext uri="{FF2B5EF4-FFF2-40B4-BE49-F238E27FC236}">
                <a16:creationId xmlns:a16="http://schemas.microsoft.com/office/drawing/2014/main" id="{2C1D7ACE-F9D1-4380-93A4-85106D9A726F}"/>
              </a:ext>
            </a:extLst>
          </p:cNvPr>
          <p:cNvSpPr>
            <a:spLocks noGrp="1"/>
          </p:cNvSpPr>
          <p:nvPr>
            <p:ph sz="quarter" idx="18"/>
          </p:nvPr>
        </p:nvSpPr>
        <p:spPr>
          <a:xfrm>
            <a:off x="451893" y="4972668"/>
            <a:ext cx="2989263" cy="463550"/>
          </a:xfrm>
        </p:spPr>
        <p:txBody>
          <a:bodyPr/>
          <a:lstStyle>
            <a:lvl1pPr marL="0" indent="0">
              <a:buNone/>
              <a:defRPr/>
            </a:lvl1pPr>
          </a:lstStyle>
          <a:p>
            <a:pPr lvl="0"/>
            <a:endParaRPr lang="en-GB" dirty="0"/>
          </a:p>
        </p:txBody>
      </p:sp>
      <p:pic>
        <p:nvPicPr>
          <p:cNvPr id="22" name="Picture 4">
            <a:extLst>
              <a:ext uri="{FF2B5EF4-FFF2-40B4-BE49-F238E27FC236}">
                <a16:creationId xmlns:a16="http://schemas.microsoft.com/office/drawing/2014/main" id="{89033A9A-2220-407E-8EC4-FDAB667C096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591012"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09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4DB-5612-461F-B2C1-6403B995C34B}"/>
              </a:ext>
            </a:extLst>
          </p:cNvPr>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Footer Placeholder 4">
            <a:extLst>
              <a:ext uri="{FF2B5EF4-FFF2-40B4-BE49-F238E27FC236}">
                <a16:creationId xmlns:a16="http://schemas.microsoft.com/office/drawing/2014/main" id="{AE65443D-5AA8-494E-A2B3-BC1B89C92B71}"/>
              </a:ext>
            </a:extLst>
          </p:cNvPr>
          <p:cNvSpPr>
            <a:spLocks noGrp="1"/>
          </p:cNvSpPr>
          <p:nvPr>
            <p:ph type="ftr" sz="quarter" idx="13"/>
          </p:nvPr>
        </p:nvSpPr>
        <p:spPr/>
        <p:txBody>
          <a:bodyPr/>
          <a:lstStyle/>
          <a:p>
            <a:r>
              <a:rPr lang="en-IN"/>
              <a:t>Microsoft Confidential</a:t>
            </a:r>
          </a:p>
        </p:txBody>
      </p:sp>
      <p:sp>
        <p:nvSpPr>
          <p:cNvPr id="7" name="Content Placeholder 6">
            <a:extLst>
              <a:ext uri="{FF2B5EF4-FFF2-40B4-BE49-F238E27FC236}">
                <a16:creationId xmlns:a16="http://schemas.microsoft.com/office/drawing/2014/main" id="{42718C07-6894-4404-A40B-BCB522114736}"/>
              </a:ext>
            </a:extLst>
          </p:cNvPr>
          <p:cNvSpPr>
            <a:spLocks noGrp="1"/>
          </p:cNvSpPr>
          <p:nvPr>
            <p:ph sz="quarter" idx="14"/>
          </p:nvPr>
        </p:nvSpPr>
        <p:spPr>
          <a:xfrm>
            <a:off x="1262063" y="2133600"/>
            <a:ext cx="1858962" cy="434975"/>
          </a:xfrm>
        </p:spPr>
        <p:txBody>
          <a:bodyPr/>
          <a:lstStyle>
            <a:lvl1pPr marL="0" indent="0">
              <a:buNone/>
              <a:defRPr/>
            </a:lvl1pPr>
          </a:lstStyle>
          <a:p>
            <a:pPr lvl="0"/>
            <a:endParaRPr lang="en-GB" dirty="0"/>
          </a:p>
        </p:txBody>
      </p:sp>
      <p:sp>
        <p:nvSpPr>
          <p:cNvPr id="8" name="Content Placeholder 6">
            <a:extLst>
              <a:ext uri="{FF2B5EF4-FFF2-40B4-BE49-F238E27FC236}">
                <a16:creationId xmlns:a16="http://schemas.microsoft.com/office/drawing/2014/main" id="{5E2F4749-D7EF-4B07-8C90-6D54566F0364}"/>
              </a:ext>
            </a:extLst>
          </p:cNvPr>
          <p:cNvSpPr>
            <a:spLocks noGrp="1"/>
          </p:cNvSpPr>
          <p:nvPr>
            <p:ph sz="quarter" idx="15"/>
          </p:nvPr>
        </p:nvSpPr>
        <p:spPr>
          <a:xfrm>
            <a:off x="1262063" y="2795133"/>
            <a:ext cx="1858962" cy="434975"/>
          </a:xfrm>
        </p:spPr>
        <p:txBody>
          <a:bodyPr/>
          <a:lstStyle>
            <a:lvl1pPr marL="0" indent="0">
              <a:buNone/>
              <a:defRPr/>
            </a:lvl1pPr>
          </a:lstStyle>
          <a:p>
            <a:pPr lvl="0"/>
            <a:endParaRPr lang="en-GB" dirty="0"/>
          </a:p>
        </p:txBody>
      </p:sp>
      <p:sp>
        <p:nvSpPr>
          <p:cNvPr id="9" name="Content Placeholder 6">
            <a:extLst>
              <a:ext uri="{FF2B5EF4-FFF2-40B4-BE49-F238E27FC236}">
                <a16:creationId xmlns:a16="http://schemas.microsoft.com/office/drawing/2014/main" id="{3EDA9105-31E3-4942-8FE8-C15A27B8211D}"/>
              </a:ext>
            </a:extLst>
          </p:cNvPr>
          <p:cNvSpPr>
            <a:spLocks noGrp="1"/>
          </p:cNvSpPr>
          <p:nvPr>
            <p:ph sz="quarter" idx="16"/>
          </p:nvPr>
        </p:nvSpPr>
        <p:spPr>
          <a:xfrm>
            <a:off x="1262063" y="3410405"/>
            <a:ext cx="1858962" cy="434975"/>
          </a:xfrm>
        </p:spPr>
        <p:txBody>
          <a:bodyPr/>
          <a:lstStyle>
            <a:lvl1pPr marL="0" indent="0">
              <a:buNone/>
              <a:defRPr/>
            </a:lvl1pPr>
          </a:lstStyle>
          <a:p>
            <a:pPr lvl="0"/>
            <a:endParaRPr lang="en-GB" dirty="0"/>
          </a:p>
        </p:txBody>
      </p:sp>
      <p:sp>
        <p:nvSpPr>
          <p:cNvPr id="10" name="Content Placeholder 6">
            <a:extLst>
              <a:ext uri="{FF2B5EF4-FFF2-40B4-BE49-F238E27FC236}">
                <a16:creationId xmlns:a16="http://schemas.microsoft.com/office/drawing/2014/main" id="{BFC2A59A-29D7-4F73-A109-922FE9CC1F54}"/>
              </a:ext>
            </a:extLst>
          </p:cNvPr>
          <p:cNvSpPr>
            <a:spLocks noGrp="1"/>
          </p:cNvSpPr>
          <p:nvPr>
            <p:ph sz="quarter" idx="17"/>
          </p:nvPr>
        </p:nvSpPr>
        <p:spPr>
          <a:xfrm>
            <a:off x="1262063" y="4071938"/>
            <a:ext cx="1858962" cy="434975"/>
          </a:xfrm>
        </p:spPr>
        <p:txBody>
          <a:bodyPr/>
          <a:lstStyle>
            <a:lvl1pPr marL="0" indent="0">
              <a:buNone/>
              <a:defRPr/>
            </a:lvl1pPr>
          </a:lstStyle>
          <a:p>
            <a:pPr lvl="0"/>
            <a:endParaRPr lang="en-GB" dirty="0"/>
          </a:p>
        </p:txBody>
      </p:sp>
      <p:sp>
        <p:nvSpPr>
          <p:cNvPr id="11" name="Content Placeholder 6">
            <a:extLst>
              <a:ext uri="{FF2B5EF4-FFF2-40B4-BE49-F238E27FC236}">
                <a16:creationId xmlns:a16="http://schemas.microsoft.com/office/drawing/2014/main" id="{E283EB32-007E-4B3B-B947-06ABE18F9AC0}"/>
              </a:ext>
            </a:extLst>
          </p:cNvPr>
          <p:cNvSpPr>
            <a:spLocks noGrp="1"/>
          </p:cNvSpPr>
          <p:nvPr>
            <p:ph sz="quarter" idx="18"/>
          </p:nvPr>
        </p:nvSpPr>
        <p:spPr>
          <a:xfrm>
            <a:off x="1262063" y="4884057"/>
            <a:ext cx="1858962" cy="434975"/>
          </a:xfrm>
        </p:spPr>
        <p:txBody>
          <a:bodyPr/>
          <a:lstStyle>
            <a:lvl1pPr marL="0" indent="0">
              <a:buNone/>
              <a:defRPr/>
            </a:lvl1pPr>
          </a:lstStyle>
          <a:p>
            <a:pPr lvl="0"/>
            <a:endParaRPr lang="en-GB" dirty="0"/>
          </a:p>
        </p:txBody>
      </p:sp>
      <p:sp>
        <p:nvSpPr>
          <p:cNvPr id="12" name="Content Placeholder 6">
            <a:extLst>
              <a:ext uri="{FF2B5EF4-FFF2-40B4-BE49-F238E27FC236}">
                <a16:creationId xmlns:a16="http://schemas.microsoft.com/office/drawing/2014/main" id="{A99289B9-94E9-4BFD-BAF9-FEB00EC60415}"/>
              </a:ext>
            </a:extLst>
          </p:cNvPr>
          <p:cNvSpPr>
            <a:spLocks noGrp="1"/>
          </p:cNvSpPr>
          <p:nvPr>
            <p:ph sz="quarter" idx="19"/>
          </p:nvPr>
        </p:nvSpPr>
        <p:spPr>
          <a:xfrm>
            <a:off x="1262063" y="5545590"/>
            <a:ext cx="1858962" cy="434975"/>
          </a:xfrm>
        </p:spPr>
        <p:txBody>
          <a:bodyPr/>
          <a:lstStyle>
            <a:lvl1pPr marL="0" indent="0">
              <a:buNone/>
              <a:defRPr/>
            </a:lvl1pPr>
          </a:lstStyle>
          <a:p>
            <a:pPr lvl="0"/>
            <a:endParaRPr lang="en-GB" dirty="0"/>
          </a:p>
        </p:txBody>
      </p:sp>
      <p:sp>
        <p:nvSpPr>
          <p:cNvPr id="14" name="Google Shape;698;p126">
            <a:extLst>
              <a:ext uri="{FF2B5EF4-FFF2-40B4-BE49-F238E27FC236}">
                <a16:creationId xmlns:a16="http://schemas.microsoft.com/office/drawing/2014/main" id="{6D4BB778-782C-45D6-89C4-4740AE6BC5D7}"/>
              </a:ext>
              <a:ext uri="{C183D7F6-B498-43B3-948B-1728B52AA6E4}">
                <adec:decorative xmlns:adec="http://schemas.microsoft.com/office/drawing/2017/decorative" val="1"/>
              </a:ext>
            </a:extLst>
          </p:cNvPr>
          <p:cNvSpPr txBox="1">
            <a:spLocks/>
          </p:cNvSpPr>
          <p:nvPr/>
        </p:nvSpPr>
        <p:spPr>
          <a:xfrm>
            <a:off x="609599" y="1310559"/>
            <a:ext cx="6119974" cy="2637771"/>
          </a:xfrm>
          <a:prstGeom prst="rect">
            <a:avLst/>
          </a:prstGeom>
        </p:spPr>
        <p:txBody>
          <a:bodyPr spcFirstLastPara="1"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5" name="Picture 4">
            <a:extLst>
              <a:ext uri="{FF2B5EF4-FFF2-40B4-BE49-F238E27FC236}">
                <a16:creationId xmlns:a16="http://schemas.microsoft.com/office/drawing/2014/main" id="{BBB6E085-1BAD-4EE5-A605-EA4F941AA82F}"/>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467504" cy="1031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F248CC3-E06F-4899-A4B8-CBE2A80E44A9}"/>
              </a:ext>
              <a:ext uri="{C183D7F6-B498-43B3-948B-1728B52AA6E4}">
                <adec:decorative xmlns:adec="http://schemas.microsoft.com/office/drawing/2017/decorative" val="1"/>
              </a:ext>
            </a:extLst>
          </p:cNvPr>
          <p:cNvSpPr/>
          <p:nvPr/>
        </p:nvSpPr>
        <p:spPr>
          <a:xfrm>
            <a:off x="597647" y="5145134"/>
            <a:ext cx="5991412" cy="338554"/>
          </a:xfrm>
          <a:prstGeom prst="rect">
            <a:avLst/>
          </a:prstGeom>
        </p:spPr>
        <p:txBody>
          <a:bodyPr wrap="square" lIns="0">
            <a:spAutoFit/>
          </a:bodyPr>
          <a:lstStyle/>
          <a:p>
            <a:pPr>
              <a:spcBef>
                <a:spcPts val="600"/>
              </a:spcBef>
              <a:spcAft>
                <a:spcPts val="600"/>
              </a:spcAft>
            </a:pPr>
            <a:endParaRPr kumimoji="0" lang="en-US" sz="1600" b="1" i="0" u="none" strike="noStrike" kern="1200" cap="none" spc="0" normalizeH="0" baseline="0" noProof="0" dirty="0">
              <a:ln>
                <a:noFill/>
              </a:ln>
              <a:solidFill>
                <a:srgbClr val="000000"/>
              </a:solidFill>
              <a:effectLst/>
              <a:uLnTx/>
              <a:uFillTx/>
              <a:latin typeface="Segoe UI"/>
              <a:ea typeface="+mn-ea"/>
              <a:cs typeface="Arial"/>
            </a:endParaRPr>
          </a:p>
        </p:txBody>
      </p:sp>
    </p:spTree>
    <p:extLst>
      <p:ext uri="{BB962C8B-B14F-4D97-AF65-F5344CB8AC3E}">
        <p14:creationId xmlns:p14="http://schemas.microsoft.com/office/powerpoint/2010/main" val="9403473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0444915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9347166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38971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3298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6888721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7394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89009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5499575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2886587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27820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874338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40107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232065"/>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9" name="Freeform: Shape 8" hidden="1">
            <a:extLst>
              <a:ext uri="{FF2B5EF4-FFF2-40B4-BE49-F238E27FC236}">
                <a16:creationId xmlns:a16="http://schemas.microsoft.com/office/drawing/2014/main" id="{CADAB30E-A5BE-4BDE-8420-731E8A2CBAB7}"/>
              </a:ext>
            </a:extLst>
          </p:cNvPr>
          <p:cNvSpPr/>
          <p:nvPr userDrawn="1"/>
        </p:nvSpPr>
        <p:spPr bwMode="auto">
          <a:xfrm>
            <a:off x="11552528" y="6444813"/>
            <a:ext cx="209939" cy="60462"/>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2E9728EE-5632-4821-AC37-7C6FC0171993}"/>
              </a:ext>
            </a:extLst>
          </p:cNvPr>
          <p:cNvSpPr txBox="1"/>
          <p:nvPr userDrawn="1"/>
        </p:nvSpPr>
        <p:spPr>
          <a:xfrm>
            <a:off x="436382" y="64309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Tree>
    <p:extLst>
      <p:ext uri="{BB962C8B-B14F-4D97-AF65-F5344CB8AC3E}">
        <p14:creationId xmlns:p14="http://schemas.microsoft.com/office/powerpoint/2010/main" val="166978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3253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9C360081-4E16-4B7E-823C-BC54E00F2888}"/>
              </a:ext>
            </a:extLst>
          </p:cNvPr>
          <p:cNvSpPr>
            <a:spLocks noGrp="1"/>
          </p:cNvSpPr>
          <p:nvPr>
            <p:ph sz="quarter" idx="11"/>
          </p:nvPr>
        </p:nvSpPr>
        <p:spPr>
          <a:xfrm>
            <a:off x="1016000" y="4411663"/>
            <a:ext cx="2263775" cy="471487"/>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CBD11974-F8EE-407E-ACE7-52ED44329A5A}"/>
              </a:ext>
            </a:extLst>
          </p:cNvPr>
          <p:cNvSpPr>
            <a:spLocks noGrp="1"/>
          </p:cNvSpPr>
          <p:nvPr>
            <p:ph sz="quarter" idx="12"/>
          </p:nvPr>
        </p:nvSpPr>
        <p:spPr>
          <a:xfrm>
            <a:off x="1015999" y="5185540"/>
            <a:ext cx="2263775" cy="471487"/>
          </a:xfrm>
        </p:spPr>
        <p:txBody>
          <a:bodyPr/>
          <a:lstStyle>
            <a:lvl1pPr marL="0" indent="0">
              <a:buNone/>
              <a:defRPr/>
            </a:lvl1pPr>
          </a:lstStyle>
          <a:p>
            <a:pPr lvl="0"/>
            <a:endParaRPr lang="en-GB" dirty="0"/>
          </a:p>
        </p:txBody>
      </p:sp>
      <p:grpSp>
        <p:nvGrpSpPr>
          <p:cNvPr id="17" name="Group 16">
            <a:extLst>
              <a:ext uri="{FF2B5EF4-FFF2-40B4-BE49-F238E27FC236}">
                <a16:creationId xmlns:a16="http://schemas.microsoft.com/office/drawing/2014/main" id="{61B386BD-4722-4CA5-977C-927F7A440F1F}"/>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18" name="Oval 17">
              <a:extLst>
                <a:ext uri="{FF2B5EF4-FFF2-40B4-BE49-F238E27FC236}">
                  <a16:creationId xmlns:a16="http://schemas.microsoft.com/office/drawing/2014/main" id="{85A38E57-E110-4C32-ABF3-609EB1E5FF31}"/>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9" name="Graphic 47" descr="scales, legal">
              <a:extLst>
                <a:ext uri="{FF2B5EF4-FFF2-40B4-BE49-F238E27FC236}">
                  <a16:creationId xmlns:a16="http://schemas.microsoft.com/office/drawing/2014/main" id="{73B657FE-1FC3-4401-869E-20092762D54A}"/>
                </a:ext>
              </a:extLst>
            </p:cNvPr>
            <p:cNvGrpSpPr/>
            <p:nvPr/>
          </p:nvGrpSpPr>
          <p:grpSpPr>
            <a:xfrm>
              <a:off x="644227" y="2491992"/>
              <a:ext cx="525768" cy="535157"/>
              <a:chOff x="5308375" y="2612462"/>
              <a:chExt cx="387070" cy="393982"/>
            </a:xfrm>
          </p:grpSpPr>
          <p:sp>
            <p:nvSpPr>
              <p:cNvPr id="20" name="Freeform: Shape 19">
                <a:extLst>
                  <a:ext uri="{FF2B5EF4-FFF2-40B4-BE49-F238E27FC236}">
                    <a16:creationId xmlns:a16="http://schemas.microsoft.com/office/drawing/2014/main" id="{619789D3-5352-4FED-A11C-CB2A8FBBE62E}"/>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70709A8-3DDC-43FE-B467-65CABFC1FE13}"/>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2" name="Oval 21">
            <a:extLst>
              <a:ext uri="{FF2B5EF4-FFF2-40B4-BE49-F238E27FC236}">
                <a16:creationId xmlns:a16="http://schemas.microsoft.com/office/drawing/2014/main" id="{0712AA03-4509-4154-BE57-E98E7328F6C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FF0EDF6F-3E85-4E75-81A3-31E1EDE36256}"/>
              </a:ext>
              <a:ext uri="{C183D7F6-B498-43B3-948B-1728B52AA6E4}">
                <adec:decorative xmlns:adec="http://schemas.microsoft.com/office/drawing/2017/decorative" val="1"/>
              </a:ext>
            </a:extLst>
          </p:cNvPr>
          <p:cNvGrpSpPr/>
          <p:nvPr userDrawn="1"/>
        </p:nvGrpSpPr>
        <p:grpSpPr>
          <a:xfrm>
            <a:off x="1535149" y="2274091"/>
            <a:ext cx="978698" cy="978698"/>
            <a:chOff x="1535149" y="2274091"/>
            <a:chExt cx="978698" cy="978698"/>
          </a:xfrm>
        </p:grpSpPr>
        <p:grpSp>
          <p:nvGrpSpPr>
            <p:cNvPr id="24" name="Group 23">
              <a:extLst>
                <a:ext uri="{FF2B5EF4-FFF2-40B4-BE49-F238E27FC236}">
                  <a16:creationId xmlns:a16="http://schemas.microsoft.com/office/drawing/2014/main" id="{D78DF6DA-B3A9-41AC-A6B0-B8496D7DEEB2}"/>
                </a:ext>
              </a:extLst>
            </p:cNvPr>
            <p:cNvGrpSpPr/>
            <p:nvPr/>
          </p:nvGrpSpPr>
          <p:grpSpPr>
            <a:xfrm>
              <a:off x="1547752" y="2286694"/>
              <a:ext cx="953491" cy="953491"/>
              <a:chOff x="327220" y="2274420"/>
              <a:chExt cx="953491" cy="953491"/>
            </a:xfrm>
          </p:grpSpPr>
          <p:sp>
            <p:nvSpPr>
              <p:cNvPr id="26" name="Oval 25">
                <a:extLst>
                  <a:ext uri="{FF2B5EF4-FFF2-40B4-BE49-F238E27FC236}">
                    <a16:creationId xmlns:a16="http://schemas.microsoft.com/office/drawing/2014/main" id="{7866CAF3-D454-4FEE-97AD-887F08491EF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A2CAC0E-5A9E-41B0-9F93-F47FD1A75E19}"/>
                  </a:ext>
                </a:extLst>
              </p:cNvPr>
              <p:cNvGrpSpPr/>
              <p:nvPr/>
            </p:nvGrpSpPr>
            <p:grpSpPr>
              <a:xfrm>
                <a:off x="584626" y="2513802"/>
                <a:ext cx="438679" cy="474726"/>
                <a:chOff x="626659" y="2551425"/>
                <a:chExt cx="375389" cy="406235"/>
              </a:xfrm>
            </p:grpSpPr>
            <p:sp>
              <p:nvSpPr>
                <p:cNvPr id="28" name="Freeform: Shape 27">
                  <a:extLst>
                    <a:ext uri="{FF2B5EF4-FFF2-40B4-BE49-F238E27FC236}">
                      <a16:creationId xmlns:a16="http://schemas.microsoft.com/office/drawing/2014/main" id="{2F5EE88F-7731-4070-A0F5-B40DF7D6F389}"/>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3307C86-85C8-4C09-A551-7B37812EE463}"/>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55E2797-02DF-4240-91D1-CAE43B9FD00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Freeform 137">
                  <a:extLst>
                    <a:ext uri="{FF2B5EF4-FFF2-40B4-BE49-F238E27FC236}">
                      <a16:creationId xmlns:a16="http://schemas.microsoft.com/office/drawing/2014/main" id="{CAA37E06-5C84-4877-B9F9-B23328C47C8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Oval 24">
              <a:extLst>
                <a:ext uri="{FF2B5EF4-FFF2-40B4-BE49-F238E27FC236}">
                  <a16:creationId xmlns:a16="http://schemas.microsoft.com/office/drawing/2014/main" id="{E5268E71-85EE-4684-BDE5-332ED42391E9}"/>
                </a:ext>
                <a:ext uri="{C183D7F6-B498-43B3-948B-1728B52AA6E4}">
                  <adec:decorative xmlns:adec="http://schemas.microsoft.com/office/drawing/2017/decorative" val="1"/>
                </a:ext>
              </a:extLst>
            </p:cNvPr>
            <p:cNvSpPr/>
            <p:nvPr/>
          </p:nvSpPr>
          <p:spPr bwMode="auto">
            <a:xfrm>
              <a:off x="1535149" y="2274091"/>
              <a:ext cx="978698" cy="97869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xt Placeholder 3">
            <a:extLst>
              <a:ext uri="{FF2B5EF4-FFF2-40B4-BE49-F238E27FC236}">
                <a16:creationId xmlns:a16="http://schemas.microsoft.com/office/drawing/2014/main" id="{773DF13D-37A3-4477-9B76-3AF56BBC4A93}"/>
              </a:ext>
            </a:extLst>
          </p:cNvPr>
          <p:cNvSpPr>
            <a:spLocks noGrp="1"/>
          </p:cNvSpPr>
          <p:nvPr>
            <p:ph type="body" sz="quarter" idx="13"/>
          </p:nvPr>
        </p:nvSpPr>
        <p:spPr>
          <a:xfrm>
            <a:off x="434975" y="681809"/>
            <a:ext cx="8426450" cy="430887"/>
          </a:xfrm>
        </p:spPr>
        <p:txBody>
          <a:bodyPr/>
          <a:lstStyle/>
          <a:p>
            <a:endParaRPr lang="en-GB" dirty="0"/>
          </a:p>
        </p:txBody>
      </p:sp>
      <p:grpSp>
        <p:nvGrpSpPr>
          <p:cNvPr id="33" name="Group 32">
            <a:extLst>
              <a:ext uri="{FF2B5EF4-FFF2-40B4-BE49-F238E27FC236}">
                <a16:creationId xmlns:a16="http://schemas.microsoft.com/office/drawing/2014/main" id="{AADD70CF-EF6A-446C-9828-51CD1F1589B9}"/>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34" name="TextBox 33">
              <a:extLst>
                <a:ext uri="{FF2B5EF4-FFF2-40B4-BE49-F238E27FC236}">
                  <a16:creationId xmlns:a16="http://schemas.microsoft.com/office/drawing/2014/main" id="{201D0E06-B040-4BE7-84D2-9591F88569A6}"/>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35" name="Freeform: Shape 34">
              <a:extLst>
                <a:ext uri="{FF2B5EF4-FFF2-40B4-BE49-F238E27FC236}">
                  <a16:creationId xmlns:a16="http://schemas.microsoft.com/office/drawing/2014/main" id="{A3E2A3E0-D6E3-4D90-8845-AC67A5D5AF66}"/>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7041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E343643-45B3-4E6C-BC12-358781A85369}"/>
              </a:ext>
            </a:extLst>
          </p:cNvPr>
          <p:cNvSpPr>
            <a:spLocks noGrp="1"/>
          </p:cNvSpPr>
          <p:nvPr>
            <p:ph sz="quarter" idx="11"/>
          </p:nvPr>
        </p:nvSpPr>
        <p:spPr>
          <a:xfrm>
            <a:off x="2060575" y="4484688"/>
            <a:ext cx="2178050" cy="493712"/>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A63A81D7-DA7C-495E-BBDC-E7CC9E1EDCDE}"/>
              </a:ext>
            </a:extLst>
          </p:cNvPr>
          <p:cNvSpPr>
            <a:spLocks noGrp="1"/>
          </p:cNvSpPr>
          <p:nvPr>
            <p:ph sz="quarter" idx="12"/>
          </p:nvPr>
        </p:nvSpPr>
        <p:spPr>
          <a:xfrm>
            <a:off x="2060575" y="5195888"/>
            <a:ext cx="2178050" cy="493712"/>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BF6DC2E7-97B3-477E-9053-D7B861A27C33}"/>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63E2C29-EBBE-4975-879D-9A608F69786E}"/>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960AF19F-8B39-4976-A8F4-DE9F4FD84D07}"/>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733D4A31-FAB8-4E85-9CE7-6A4E75F83F07}"/>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F5EBC64D-3B06-4C33-81B2-E81070AD108C}"/>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BED9DA6-9875-44A4-B665-BAAB8610F59A}"/>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4038174-347B-49DE-8148-B8F700466CB9}"/>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16C0970C-ABB9-43BF-901E-D7CC5C945A46}"/>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95A1815D-2FAF-43DA-BF49-D88E6570DA6A}"/>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8" name="Graphic 47" descr="scales, legal">
              <a:extLst>
                <a:ext uri="{FF2B5EF4-FFF2-40B4-BE49-F238E27FC236}">
                  <a16:creationId xmlns:a16="http://schemas.microsoft.com/office/drawing/2014/main" id="{FFA0417F-12A4-425F-AEAB-9D094E02EC40}"/>
                </a:ext>
              </a:extLst>
            </p:cNvPr>
            <p:cNvGrpSpPr/>
            <p:nvPr/>
          </p:nvGrpSpPr>
          <p:grpSpPr>
            <a:xfrm>
              <a:off x="644227" y="2491992"/>
              <a:ext cx="525768" cy="535157"/>
              <a:chOff x="5308375" y="2612462"/>
              <a:chExt cx="387070" cy="393982"/>
            </a:xfrm>
          </p:grpSpPr>
          <p:sp>
            <p:nvSpPr>
              <p:cNvPr id="29" name="Freeform: Shape 28">
                <a:extLst>
                  <a:ext uri="{FF2B5EF4-FFF2-40B4-BE49-F238E27FC236}">
                    <a16:creationId xmlns:a16="http://schemas.microsoft.com/office/drawing/2014/main" id="{44D1C213-2D00-47D4-8C92-DC52665D4678}"/>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B09A7E-81B9-4718-BE42-C46BF1655EA5}"/>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48E0A08B-82E6-4FC8-9636-32D48C7A20A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C520ACC-1F5F-4067-B81C-860C4BFBB6E3}"/>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21" name="TextBox 20">
              <a:extLst>
                <a:ext uri="{FF2B5EF4-FFF2-40B4-BE49-F238E27FC236}">
                  <a16:creationId xmlns:a16="http://schemas.microsoft.com/office/drawing/2014/main" id="{D18F82C0-63CD-4DB1-87C1-FFF11E66F27B}"/>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22" name="Freeform: Shape 21">
              <a:extLst>
                <a:ext uri="{FF2B5EF4-FFF2-40B4-BE49-F238E27FC236}">
                  <a16:creationId xmlns:a16="http://schemas.microsoft.com/office/drawing/2014/main" id="{83ACA4D2-B7AC-484F-AF47-03C696D8476A}"/>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797084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8">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6A75648-C421-4760-A152-9218971C5251}"/>
              </a:ext>
            </a:extLst>
          </p:cNvPr>
          <p:cNvSpPr>
            <a:spLocks noGrp="1"/>
          </p:cNvSpPr>
          <p:nvPr>
            <p:ph sz="quarter" idx="11"/>
          </p:nvPr>
        </p:nvSpPr>
        <p:spPr>
          <a:xfrm>
            <a:off x="996950" y="4352925"/>
            <a:ext cx="1936750" cy="332004"/>
          </a:xfrm>
        </p:spPr>
        <p:txBody>
          <a:bodyPr/>
          <a:lstStyle>
            <a:lvl1pPr marL="0" indent="0">
              <a:buNone/>
              <a:defRPr/>
            </a:lvl1pPr>
          </a:lstStyle>
          <a:p>
            <a:pPr lvl="0"/>
            <a:endParaRPr lang="en-GB" dirty="0"/>
          </a:p>
        </p:txBody>
      </p:sp>
      <p:sp>
        <p:nvSpPr>
          <p:cNvPr id="11" name="Content Placeholder 4">
            <a:extLst>
              <a:ext uri="{FF2B5EF4-FFF2-40B4-BE49-F238E27FC236}">
                <a16:creationId xmlns:a16="http://schemas.microsoft.com/office/drawing/2014/main" id="{89E5C808-5D87-4F73-9B2E-1C3BCCAEBCA2}"/>
              </a:ext>
            </a:extLst>
          </p:cNvPr>
          <p:cNvSpPr>
            <a:spLocks noGrp="1"/>
          </p:cNvSpPr>
          <p:nvPr>
            <p:ph sz="quarter" idx="12"/>
          </p:nvPr>
        </p:nvSpPr>
        <p:spPr>
          <a:xfrm>
            <a:off x="996950" y="5059911"/>
            <a:ext cx="1936750" cy="332004"/>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C98C4391-D48C-4395-9DBF-EF592354615B}"/>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4511C6E-1022-45DD-A93E-524E58F1B0B2}"/>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0E361E88-EA06-410D-91C3-ABC271253471}"/>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36710FB-89E8-4004-AC8A-121D56D84BBF}"/>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35EFA783-C0F2-4297-A4EF-5DB623435688}"/>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84848E9-F9F8-4276-9CB4-C12B0429888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A18318C-C2D7-4242-A915-B5F024ADE4A2}"/>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DA594601-2319-48C6-93BD-CBA46B054D3B}"/>
              </a:ext>
              <a:ext uri="{C183D7F6-B498-43B3-948B-1728B52AA6E4}">
                <adec:decorative xmlns:adec="http://schemas.microsoft.com/office/drawing/2017/decorative" val="1"/>
              </a:ext>
            </a:extLst>
          </p:cNvPr>
          <p:cNvGrpSpPr/>
          <p:nvPr userDrawn="1"/>
        </p:nvGrpSpPr>
        <p:grpSpPr>
          <a:xfrm>
            <a:off x="1440333" y="2184515"/>
            <a:ext cx="1168328" cy="1168328"/>
            <a:chOff x="1423461" y="2184515"/>
            <a:chExt cx="1168328" cy="1168328"/>
          </a:xfrm>
        </p:grpSpPr>
        <p:grpSp>
          <p:nvGrpSpPr>
            <p:cNvPr id="20" name="Group 19">
              <a:extLst>
                <a:ext uri="{FF2B5EF4-FFF2-40B4-BE49-F238E27FC236}">
                  <a16:creationId xmlns:a16="http://schemas.microsoft.com/office/drawing/2014/main" id="{5B635DC1-4870-48BD-9220-3B0E32E24312}"/>
                </a:ext>
              </a:extLst>
            </p:cNvPr>
            <p:cNvGrpSpPr/>
            <p:nvPr/>
          </p:nvGrpSpPr>
          <p:grpSpPr>
            <a:xfrm>
              <a:off x="1530880" y="2286694"/>
              <a:ext cx="953491" cy="953491"/>
              <a:chOff x="327220" y="2274420"/>
              <a:chExt cx="953491" cy="953491"/>
            </a:xfrm>
          </p:grpSpPr>
          <p:sp>
            <p:nvSpPr>
              <p:cNvPr id="22" name="Oval 21">
                <a:extLst>
                  <a:ext uri="{FF2B5EF4-FFF2-40B4-BE49-F238E27FC236}">
                    <a16:creationId xmlns:a16="http://schemas.microsoft.com/office/drawing/2014/main" id="{0E5014AD-3B7B-41DC-8E73-C0A696D5F017}"/>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66639F1D-E719-4406-8C17-FC92F417C7F0}"/>
                  </a:ext>
                </a:extLst>
              </p:cNvPr>
              <p:cNvGrpSpPr/>
              <p:nvPr/>
            </p:nvGrpSpPr>
            <p:grpSpPr>
              <a:xfrm>
                <a:off x="584626" y="2513802"/>
                <a:ext cx="438679" cy="474726"/>
                <a:chOff x="626659" y="2551425"/>
                <a:chExt cx="375389" cy="406235"/>
              </a:xfrm>
            </p:grpSpPr>
            <p:sp>
              <p:nvSpPr>
                <p:cNvPr id="24" name="Freeform: Shape 23">
                  <a:extLst>
                    <a:ext uri="{FF2B5EF4-FFF2-40B4-BE49-F238E27FC236}">
                      <a16:creationId xmlns:a16="http://schemas.microsoft.com/office/drawing/2014/main" id="{01E7FBD8-DDDE-4609-8BDA-862772BCBE54}"/>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8C5120A-6B85-4775-8747-DD0EF2333651}"/>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6CDF744-2E07-4876-95CE-3ABF9857854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37">
                  <a:extLst>
                    <a:ext uri="{FF2B5EF4-FFF2-40B4-BE49-F238E27FC236}">
                      <a16:creationId xmlns:a16="http://schemas.microsoft.com/office/drawing/2014/main" id="{44BE2976-3C77-4F58-99C7-8F48778A644D}"/>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 name="Oval 20">
              <a:extLst>
                <a:ext uri="{FF2B5EF4-FFF2-40B4-BE49-F238E27FC236}">
                  <a16:creationId xmlns:a16="http://schemas.microsoft.com/office/drawing/2014/main" id="{08CB427D-5A1C-4EF6-99A7-573A47C51F16}"/>
                </a:ext>
                <a:ext uri="{C183D7F6-B498-43B3-948B-1728B52AA6E4}">
                  <adec:decorative xmlns:adec="http://schemas.microsoft.com/office/drawing/2017/decorative" val="1"/>
                </a:ext>
              </a:extLst>
            </p:cNvPr>
            <p:cNvSpPr/>
            <p:nvPr/>
          </p:nvSpPr>
          <p:spPr bwMode="auto">
            <a:xfrm>
              <a:off x="1423461" y="2184515"/>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6A957170-6939-4BCC-9190-51EBB41C26F1}"/>
              </a:ext>
            </a:extLst>
          </p:cNvPr>
          <p:cNvSpPr>
            <a:spLocks noGrp="1"/>
          </p:cNvSpPr>
          <p:nvPr>
            <p:ph type="body" sz="quarter" idx="13"/>
          </p:nvPr>
        </p:nvSpPr>
        <p:spPr>
          <a:xfrm>
            <a:off x="5727700" y="4017963"/>
            <a:ext cx="3284538" cy="137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731634F-61B2-4750-BAF5-D708716FBDD1}"/>
              </a:ext>
            </a:extLst>
          </p:cNvPr>
          <p:cNvSpPr>
            <a:spLocks noGrp="1"/>
          </p:cNvSpPr>
          <p:nvPr>
            <p:ph type="body" sz="quarter" idx="14"/>
          </p:nvPr>
        </p:nvSpPr>
        <p:spPr>
          <a:xfrm>
            <a:off x="5727700" y="576263"/>
            <a:ext cx="4489450" cy="134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764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9693945"/>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0503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5935768"/>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462179"/>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93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9548580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6413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0483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8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3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3867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4589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6/12/2022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48494928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236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4574536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789338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2792327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354526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8093912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405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2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322689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1614349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7838528"/>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824913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6005026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946762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5454583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9244136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3188237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5250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440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782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9928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98210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9575722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43223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10" name="Rectangle 9">
            <a:extLst>
              <a:ext uri="{FF2B5EF4-FFF2-40B4-BE49-F238E27FC236}">
                <a16:creationId xmlns:a16="http://schemas.microsoft.com/office/drawing/2014/main" id="{9502E967-82E2-475C-809C-67BE2281A974}"/>
              </a:ext>
              <a:ext uri="{C183D7F6-B498-43B3-948B-1728B52AA6E4}">
                <adec:decorative xmlns:adec="http://schemas.microsoft.com/office/drawing/2017/decorative" val="1"/>
              </a:ext>
            </a:extLst>
          </p:cNvPr>
          <p:cNvSpPr/>
          <p:nvPr userDrawn="1"/>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5BE7557-75B4-4BBE-BD69-289FA7C40180}"/>
              </a:ext>
            </a:extLst>
          </p:cNvPr>
          <p:cNvSpPr>
            <a:spLocks noGrp="1"/>
          </p:cNvSpPr>
          <p:nvPr>
            <p:ph sz="quarter" idx="10"/>
          </p:nvPr>
        </p:nvSpPr>
        <p:spPr>
          <a:xfrm>
            <a:off x="1657350" y="5086350"/>
            <a:ext cx="2952750" cy="400050"/>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4EA33159-42F3-4198-A37C-6970D648F7D1}"/>
              </a:ext>
            </a:extLst>
          </p:cNvPr>
          <p:cNvSpPr>
            <a:spLocks noGrp="1"/>
          </p:cNvSpPr>
          <p:nvPr>
            <p:ph sz="quarter" idx="11"/>
          </p:nvPr>
        </p:nvSpPr>
        <p:spPr>
          <a:xfrm>
            <a:off x="1657350" y="5753100"/>
            <a:ext cx="2952750" cy="400050"/>
          </a:xfrm>
        </p:spPr>
        <p:txBody>
          <a:bodyPr/>
          <a:lstStyle>
            <a:lvl1pPr marL="0" indent="0">
              <a:buNone/>
              <a:defRPr/>
            </a:lvl1pPr>
          </a:lstStyle>
          <a:p>
            <a:pPr lvl="0"/>
            <a:endParaRPr lang="en-GB" dirty="0"/>
          </a:p>
        </p:txBody>
      </p:sp>
      <p:sp>
        <p:nvSpPr>
          <p:cNvPr id="6" name="Text Placeholder 5">
            <a:extLst>
              <a:ext uri="{FF2B5EF4-FFF2-40B4-BE49-F238E27FC236}">
                <a16:creationId xmlns:a16="http://schemas.microsoft.com/office/drawing/2014/main" id="{B55A6F8F-1394-4E7D-9939-C2B9C181597A}"/>
              </a:ext>
            </a:extLst>
          </p:cNvPr>
          <p:cNvSpPr>
            <a:spLocks noGrp="1"/>
          </p:cNvSpPr>
          <p:nvPr>
            <p:ph type="body" sz="quarter" idx="12"/>
          </p:nvPr>
        </p:nvSpPr>
        <p:spPr>
          <a:xfrm>
            <a:off x="5980113" y="1960563"/>
            <a:ext cx="3692525"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1BE7EB7-6C5B-442F-976C-B8AB3E39EDDD}"/>
              </a:ext>
            </a:extLst>
          </p:cNvPr>
          <p:cNvSpPr>
            <a:spLocks noGrp="1"/>
          </p:cNvSpPr>
          <p:nvPr>
            <p:ph type="body" sz="quarter" idx="13"/>
          </p:nvPr>
        </p:nvSpPr>
        <p:spPr>
          <a:xfrm>
            <a:off x="1098550" y="800100"/>
            <a:ext cx="2190750" cy="116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088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26631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9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3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1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9">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B805F5-3BB8-4500-B00C-B7C4A6C4BF9C}"/>
              </a:ext>
            </a:extLst>
          </p:cNvPr>
          <p:cNvSpPr>
            <a:spLocks noGrp="1"/>
          </p:cNvSpPr>
          <p:nvPr>
            <p:ph sz="quarter" idx="10"/>
          </p:nvPr>
        </p:nvSpPr>
        <p:spPr>
          <a:xfrm>
            <a:off x="723900" y="2171700"/>
            <a:ext cx="19812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74368C69-8F66-4F80-96E9-7329A4F6AA0A}"/>
              </a:ext>
            </a:extLst>
          </p:cNvPr>
          <p:cNvSpPr>
            <a:spLocks noGrp="1"/>
          </p:cNvSpPr>
          <p:nvPr>
            <p:ph sz="quarter" idx="11"/>
          </p:nvPr>
        </p:nvSpPr>
        <p:spPr>
          <a:xfrm>
            <a:off x="723900" y="3154224"/>
            <a:ext cx="19812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4278AE08-7298-40AE-9AF0-623E3AADBF3D}"/>
              </a:ext>
            </a:extLst>
          </p:cNvPr>
          <p:cNvSpPr>
            <a:spLocks noGrp="1"/>
          </p:cNvSpPr>
          <p:nvPr>
            <p:ph sz="quarter" idx="12"/>
          </p:nvPr>
        </p:nvSpPr>
        <p:spPr>
          <a:xfrm>
            <a:off x="723900" y="4324350"/>
            <a:ext cx="19812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3EB4C3F1-8F3A-40E8-9DB1-A07C2D0E06B2}"/>
              </a:ext>
            </a:extLst>
          </p:cNvPr>
          <p:cNvSpPr>
            <a:spLocks noGrp="1"/>
          </p:cNvSpPr>
          <p:nvPr>
            <p:ph sz="quarter" idx="13"/>
          </p:nvPr>
        </p:nvSpPr>
        <p:spPr>
          <a:xfrm>
            <a:off x="723900" y="5306874"/>
            <a:ext cx="1981200" cy="627864"/>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3447683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305998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508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0478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4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68953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317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9403-1882-4BAE-A9CC-5CF53971071B}"/>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9F82258B-0FF4-4AFC-8489-16F30DA138D3}"/>
              </a:ext>
            </a:extLst>
          </p:cNvPr>
          <p:cNvSpPr>
            <a:spLocks noGrp="1"/>
          </p:cNvSpPr>
          <p:nvPr>
            <p:ph sz="quarter" idx="10"/>
          </p:nvPr>
        </p:nvSpPr>
        <p:spPr>
          <a:xfrm>
            <a:off x="660400" y="1927225"/>
            <a:ext cx="23368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38B44158-45DB-4AD7-878E-53CBC595411C}"/>
              </a:ext>
            </a:extLst>
          </p:cNvPr>
          <p:cNvSpPr>
            <a:spLocks noGrp="1"/>
          </p:cNvSpPr>
          <p:nvPr>
            <p:ph sz="quarter" idx="11"/>
          </p:nvPr>
        </p:nvSpPr>
        <p:spPr>
          <a:xfrm>
            <a:off x="660400" y="2784675"/>
            <a:ext cx="23368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E55DE3CD-41C3-4733-AC82-3D131055320B}"/>
              </a:ext>
            </a:extLst>
          </p:cNvPr>
          <p:cNvSpPr>
            <a:spLocks noGrp="1"/>
          </p:cNvSpPr>
          <p:nvPr>
            <p:ph sz="quarter" idx="12"/>
          </p:nvPr>
        </p:nvSpPr>
        <p:spPr>
          <a:xfrm>
            <a:off x="660400" y="3642125"/>
            <a:ext cx="23368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A878094-5BD8-4034-AD37-B450DE95CC58}"/>
              </a:ext>
            </a:extLst>
          </p:cNvPr>
          <p:cNvSpPr>
            <a:spLocks noGrp="1"/>
          </p:cNvSpPr>
          <p:nvPr>
            <p:ph sz="quarter" idx="13"/>
          </p:nvPr>
        </p:nvSpPr>
        <p:spPr>
          <a:xfrm>
            <a:off x="660400" y="4499575"/>
            <a:ext cx="233680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5CA96CD-3FC0-4336-862B-0A3A6CD11619}"/>
              </a:ext>
            </a:extLst>
          </p:cNvPr>
          <p:cNvSpPr>
            <a:spLocks noGrp="1"/>
          </p:cNvSpPr>
          <p:nvPr>
            <p:ph sz="quarter" idx="14"/>
          </p:nvPr>
        </p:nvSpPr>
        <p:spPr>
          <a:xfrm>
            <a:off x="660400" y="5348589"/>
            <a:ext cx="233680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CE1436B-6688-460A-8238-628710C35E23}"/>
              </a:ext>
            </a:extLst>
          </p:cNvPr>
          <p:cNvSpPr>
            <a:spLocks noGrp="1"/>
          </p:cNvSpPr>
          <p:nvPr>
            <p:ph sz="quarter" idx="15"/>
          </p:nvPr>
        </p:nvSpPr>
        <p:spPr>
          <a:xfrm>
            <a:off x="660400" y="6189167"/>
            <a:ext cx="233680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6950A842-E24B-4CFB-9A53-DF76451FF3A1}"/>
              </a:ext>
            </a:extLst>
          </p:cNvPr>
          <p:cNvSpPr>
            <a:spLocks noGrp="1"/>
          </p:cNvSpPr>
          <p:nvPr>
            <p:ph sz="quarter" idx="16"/>
          </p:nvPr>
        </p:nvSpPr>
        <p:spPr>
          <a:xfrm>
            <a:off x="3133969" y="1299361"/>
            <a:ext cx="233680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0259237-6066-4D85-92F7-89DC8F3082E7}"/>
              </a:ext>
            </a:extLst>
          </p:cNvPr>
          <p:cNvSpPr>
            <a:spLocks noGrp="1"/>
          </p:cNvSpPr>
          <p:nvPr>
            <p:ph sz="quarter" idx="17"/>
          </p:nvPr>
        </p:nvSpPr>
        <p:spPr>
          <a:xfrm>
            <a:off x="3133969" y="2156811"/>
            <a:ext cx="233680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9824E5A1-5079-4F79-B306-22117DBDB97B}"/>
              </a:ext>
            </a:extLst>
          </p:cNvPr>
          <p:cNvSpPr>
            <a:spLocks noGrp="1"/>
          </p:cNvSpPr>
          <p:nvPr>
            <p:ph sz="quarter" idx="18"/>
          </p:nvPr>
        </p:nvSpPr>
        <p:spPr>
          <a:xfrm>
            <a:off x="3133969" y="3014261"/>
            <a:ext cx="233680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A1521CB1-1965-4C6E-807B-26FC2F6E89F5}"/>
              </a:ext>
            </a:extLst>
          </p:cNvPr>
          <p:cNvSpPr>
            <a:spLocks noGrp="1"/>
          </p:cNvSpPr>
          <p:nvPr>
            <p:ph sz="quarter" idx="19"/>
          </p:nvPr>
        </p:nvSpPr>
        <p:spPr>
          <a:xfrm>
            <a:off x="3133969" y="3871711"/>
            <a:ext cx="233680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413C4EE-30A5-42B7-B97D-81A193766CD6}"/>
              </a:ext>
            </a:extLst>
          </p:cNvPr>
          <p:cNvSpPr>
            <a:spLocks noGrp="1"/>
          </p:cNvSpPr>
          <p:nvPr>
            <p:ph sz="quarter" idx="20"/>
          </p:nvPr>
        </p:nvSpPr>
        <p:spPr>
          <a:xfrm>
            <a:off x="3133969" y="4720725"/>
            <a:ext cx="233680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9F09AE0-6BD5-4A26-A645-0815BBBA96D9}"/>
              </a:ext>
            </a:extLst>
          </p:cNvPr>
          <p:cNvSpPr>
            <a:spLocks noGrp="1"/>
          </p:cNvSpPr>
          <p:nvPr>
            <p:ph sz="quarter" idx="21"/>
          </p:nvPr>
        </p:nvSpPr>
        <p:spPr>
          <a:xfrm>
            <a:off x="3133969" y="5561303"/>
            <a:ext cx="2336800" cy="627864"/>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18AB10B-6F3E-40EF-9536-F3D151E5447C}"/>
              </a:ext>
            </a:extLst>
          </p:cNvPr>
          <p:cNvSpPr>
            <a:spLocks noGrp="1"/>
          </p:cNvSpPr>
          <p:nvPr>
            <p:ph sz="quarter" idx="22"/>
          </p:nvPr>
        </p:nvSpPr>
        <p:spPr>
          <a:xfrm>
            <a:off x="5607538" y="1528947"/>
            <a:ext cx="2336800" cy="627864"/>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BFB3F13-F551-4693-8B28-B1851FA4A07E}"/>
              </a:ext>
            </a:extLst>
          </p:cNvPr>
          <p:cNvSpPr>
            <a:spLocks noGrp="1"/>
          </p:cNvSpPr>
          <p:nvPr>
            <p:ph sz="quarter" idx="23"/>
          </p:nvPr>
        </p:nvSpPr>
        <p:spPr>
          <a:xfrm>
            <a:off x="5607538" y="2386397"/>
            <a:ext cx="233680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134A8BED-5516-4FF8-BBCC-4BD9DCCE5C95}"/>
              </a:ext>
            </a:extLst>
          </p:cNvPr>
          <p:cNvSpPr>
            <a:spLocks noGrp="1"/>
          </p:cNvSpPr>
          <p:nvPr>
            <p:ph sz="quarter" idx="24"/>
          </p:nvPr>
        </p:nvSpPr>
        <p:spPr>
          <a:xfrm>
            <a:off x="5607538" y="3243847"/>
            <a:ext cx="233680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0D60B4FE-A77D-4D0D-8B5B-FD664126E917}"/>
              </a:ext>
            </a:extLst>
          </p:cNvPr>
          <p:cNvSpPr>
            <a:spLocks noGrp="1"/>
          </p:cNvSpPr>
          <p:nvPr>
            <p:ph sz="quarter" idx="25"/>
          </p:nvPr>
        </p:nvSpPr>
        <p:spPr>
          <a:xfrm>
            <a:off x="5607538" y="4101297"/>
            <a:ext cx="2336800" cy="627864"/>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95688CAD-2E61-467F-95F4-5E1DDC45F359}"/>
              </a:ext>
            </a:extLst>
          </p:cNvPr>
          <p:cNvSpPr>
            <a:spLocks noGrp="1"/>
          </p:cNvSpPr>
          <p:nvPr>
            <p:ph sz="quarter" idx="26"/>
          </p:nvPr>
        </p:nvSpPr>
        <p:spPr>
          <a:xfrm>
            <a:off x="5607538" y="4950311"/>
            <a:ext cx="2336800" cy="627864"/>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412F958B-D3EF-4D1F-9961-365E00009245}"/>
              </a:ext>
            </a:extLst>
          </p:cNvPr>
          <p:cNvSpPr>
            <a:spLocks noGrp="1"/>
          </p:cNvSpPr>
          <p:nvPr>
            <p:ph sz="quarter" idx="27"/>
          </p:nvPr>
        </p:nvSpPr>
        <p:spPr>
          <a:xfrm>
            <a:off x="5607538" y="5790889"/>
            <a:ext cx="2336800" cy="627864"/>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F53088E0-FEFC-4D2B-98C9-30EBED661AE6}"/>
              </a:ext>
            </a:extLst>
          </p:cNvPr>
          <p:cNvSpPr>
            <a:spLocks noGrp="1"/>
          </p:cNvSpPr>
          <p:nvPr>
            <p:ph sz="quarter" idx="28"/>
          </p:nvPr>
        </p:nvSpPr>
        <p:spPr>
          <a:xfrm>
            <a:off x="8217876" y="1758533"/>
            <a:ext cx="2336800" cy="627864"/>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B801844B-F45A-4971-B5A0-5F9D01A4E545}"/>
              </a:ext>
            </a:extLst>
          </p:cNvPr>
          <p:cNvSpPr>
            <a:spLocks noGrp="1"/>
          </p:cNvSpPr>
          <p:nvPr>
            <p:ph sz="quarter" idx="29"/>
          </p:nvPr>
        </p:nvSpPr>
        <p:spPr>
          <a:xfrm>
            <a:off x="8217876" y="2615983"/>
            <a:ext cx="2336800" cy="627864"/>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30D4D66-164F-439A-9073-9CB0307B7D6C}"/>
              </a:ext>
            </a:extLst>
          </p:cNvPr>
          <p:cNvSpPr>
            <a:spLocks noGrp="1"/>
          </p:cNvSpPr>
          <p:nvPr>
            <p:ph sz="quarter" idx="30"/>
          </p:nvPr>
        </p:nvSpPr>
        <p:spPr>
          <a:xfrm>
            <a:off x="8217876" y="3473433"/>
            <a:ext cx="2336800" cy="627864"/>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97404508-D413-4DE5-8DC6-B1FBD4BCB2DF}"/>
              </a:ext>
            </a:extLst>
          </p:cNvPr>
          <p:cNvSpPr>
            <a:spLocks noGrp="1"/>
          </p:cNvSpPr>
          <p:nvPr>
            <p:ph sz="quarter" idx="31"/>
          </p:nvPr>
        </p:nvSpPr>
        <p:spPr>
          <a:xfrm>
            <a:off x="8217876" y="4330883"/>
            <a:ext cx="2336800" cy="627864"/>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A583B530-F590-4A3B-A706-7F1BCA06C02A}"/>
              </a:ext>
            </a:extLst>
          </p:cNvPr>
          <p:cNvSpPr>
            <a:spLocks noGrp="1"/>
          </p:cNvSpPr>
          <p:nvPr>
            <p:ph sz="quarter" idx="32"/>
          </p:nvPr>
        </p:nvSpPr>
        <p:spPr>
          <a:xfrm>
            <a:off x="8217876" y="5179897"/>
            <a:ext cx="2336800" cy="627864"/>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1897532B-A3AF-4D40-8D40-821585E31E4B}"/>
              </a:ext>
            </a:extLst>
          </p:cNvPr>
          <p:cNvSpPr>
            <a:spLocks noGrp="1"/>
          </p:cNvSpPr>
          <p:nvPr>
            <p:ph sz="quarter" idx="33"/>
          </p:nvPr>
        </p:nvSpPr>
        <p:spPr>
          <a:xfrm>
            <a:off x="8217876" y="6020475"/>
            <a:ext cx="2336800" cy="627864"/>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F8C99009-C2F1-491C-970A-25F889150FD7}"/>
              </a:ext>
            </a:extLst>
          </p:cNvPr>
          <p:cNvSpPr>
            <a:spLocks noGrp="1"/>
          </p:cNvSpPr>
          <p:nvPr>
            <p:ph sz="quarter" idx="34"/>
          </p:nvPr>
        </p:nvSpPr>
        <p:spPr>
          <a:xfrm>
            <a:off x="10691445" y="1713925"/>
            <a:ext cx="2336800" cy="627864"/>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641A9248-A6D2-4CFA-B8B6-36E3C88322B8}"/>
              </a:ext>
            </a:extLst>
          </p:cNvPr>
          <p:cNvSpPr>
            <a:spLocks noGrp="1"/>
          </p:cNvSpPr>
          <p:nvPr>
            <p:ph sz="quarter" idx="35"/>
          </p:nvPr>
        </p:nvSpPr>
        <p:spPr>
          <a:xfrm>
            <a:off x="10691445" y="2571375"/>
            <a:ext cx="2336800" cy="627864"/>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A3A1B74-B287-428F-9713-163D69EAED84}"/>
              </a:ext>
            </a:extLst>
          </p:cNvPr>
          <p:cNvSpPr>
            <a:spLocks noGrp="1"/>
          </p:cNvSpPr>
          <p:nvPr>
            <p:ph sz="quarter" idx="36"/>
          </p:nvPr>
        </p:nvSpPr>
        <p:spPr>
          <a:xfrm>
            <a:off x="10691445" y="3428825"/>
            <a:ext cx="2336800" cy="627864"/>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D17DE4A1-8972-4690-A1E3-D285A680EE05}"/>
              </a:ext>
            </a:extLst>
          </p:cNvPr>
          <p:cNvSpPr>
            <a:spLocks noGrp="1"/>
          </p:cNvSpPr>
          <p:nvPr>
            <p:ph sz="quarter" idx="37"/>
          </p:nvPr>
        </p:nvSpPr>
        <p:spPr>
          <a:xfrm>
            <a:off x="10691445" y="4286275"/>
            <a:ext cx="2336800" cy="627864"/>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185D71F5-967E-4CF6-8E5C-A469C5D65B28}"/>
              </a:ext>
            </a:extLst>
          </p:cNvPr>
          <p:cNvSpPr>
            <a:spLocks noGrp="1"/>
          </p:cNvSpPr>
          <p:nvPr>
            <p:ph sz="quarter" idx="38"/>
          </p:nvPr>
        </p:nvSpPr>
        <p:spPr>
          <a:xfrm>
            <a:off x="10691445" y="5135289"/>
            <a:ext cx="2336800" cy="627864"/>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48C1C71D-BDDE-4FC7-B9DA-F7274080B8D4}"/>
              </a:ext>
            </a:extLst>
          </p:cNvPr>
          <p:cNvSpPr>
            <a:spLocks noGrp="1"/>
          </p:cNvSpPr>
          <p:nvPr>
            <p:ph sz="quarter" idx="39"/>
          </p:nvPr>
        </p:nvSpPr>
        <p:spPr>
          <a:xfrm>
            <a:off x="10691445" y="5975867"/>
            <a:ext cx="2336800" cy="627864"/>
          </a:xfrm>
        </p:spPr>
        <p:txBody>
          <a:bodyPr/>
          <a:lstStyle>
            <a:lvl1pPr marL="0" indent="0">
              <a:buNone/>
              <a:defRPr/>
            </a:lvl1pPr>
          </a:lstStyle>
          <a:p>
            <a:pPr lvl="0"/>
            <a:endParaRPr lang="en-GB" dirty="0"/>
          </a:p>
        </p:txBody>
      </p:sp>
      <p:sp>
        <p:nvSpPr>
          <p:cNvPr id="34" name="Rectangle 33">
            <a:extLst>
              <a:ext uri="{FF2B5EF4-FFF2-40B4-BE49-F238E27FC236}">
                <a16:creationId xmlns:a16="http://schemas.microsoft.com/office/drawing/2014/main" id="{CD476C42-1613-4904-A0C8-89633DECC1F7}"/>
              </a:ext>
              <a:ext uri="{C183D7F6-B498-43B3-948B-1728B52AA6E4}">
                <adec:decorative xmlns:adec="http://schemas.microsoft.com/office/drawing/2017/decorative" val="1"/>
              </a:ext>
            </a:extLst>
          </p:cNvPr>
          <p:cNvSpPr/>
          <p:nvPr userDrawn="1"/>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A567A8F-7B7D-4E46-B787-CC442308039F}"/>
              </a:ext>
              <a:ext uri="{C183D7F6-B498-43B3-948B-1728B52AA6E4}">
                <adec:decorative xmlns:adec="http://schemas.microsoft.com/office/drawing/2017/decorative" val="1"/>
              </a:ext>
            </a:extLst>
          </p:cNvPr>
          <p:cNvSpPr/>
          <p:nvPr userDrawn="1"/>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7708776-FEAF-4144-A61F-97DC4111EA1F}"/>
              </a:ext>
              <a:ext uri="{C183D7F6-B498-43B3-948B-1728B52AA6E4}">
                <adec:decorative xmlns:adec="http://schemas.microsoft.com/office/drawing/2017/decorative" val="1"/>
              </a:ext>
            </a:extLst>
          </p:cNvPr>
          <p:cNvSpPr/>
          <p:nvPr userDrawn="1"/>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ABAF32D-BA6C-4EE0-A195-DD9CC9ED34A7}"/>
              </a:ext>
              <a:ext uri="{C183D7F6-B498-43B3-948B-1728B52AA6E4}">
                <adec:decorative xmlns:adec="http://schemas.microsoft.com/office/drawing/2017/decorative" val="1"/>
              </a:ext>
            </a:extLst>
          </p:cNvPr>
          <p:cNvSpPr/>
          <p:nvPr userDrawn="1"/>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172E2B7-5E3D-48D1-B691-FFC095B3F059}"/>
              </a:ext>
              <a:ext uri="{C183D7F6-B498-43B3-948B-1728B52AA6E4}">
                <adec:decorative xmlns:adec="http://schemas.microsoft.com/office/drawing/2017/decorative" val="1"/>
              </a:ext>
            </a:extLst>
          </p:cNvPr>
          <p:cNvSpPr/>
          <p:nvPr userDrawn="1"/>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786B88-A118-48E5-8997-24F95BF9CA3A}"/>
              </a:ext>
              <a:ext uri="{C183D7F6-B498-43B3-948B-1728B52AA6E4}">
                <adec:decorative xmlns:adec="http://schemas.microsoft.com/office/drawing/2017/decorative" val="1"/>
              </a:ext>
            </a:extLst>
          </p:cNvPr>
          <p:cNvSpPr/>
          <p:nvPr userDrawn="1"/>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BAE774C-85D9-49AC-A3A4-8E0322156016}"/>
              </a:ext>
              <a:ext uri="{C183D7F6-B498-43B3-948B-1728B52AA6E4}">
                <adec:decorative xmlns:adec="http://schemas.microsoft.com/office/drawing/2017/decorative" val="1"/>
              </a:ext>
            </a:extLst>
          </p:cNvPr>
          <p:cNvSpPr/>
          <p:nvPr userDrawn="1"/>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91D1483-ECA1-43F0-9FC6-58CA1DA9EC12}"/>
              </a:ext>
              <a:ext uri="{C183D7F6-B498-43B3-948B-1728B52AA6E4}">
                <adec:decorative xmlns:adec="http://schemas.microsoft.com/office/drawing/2017/decorative" val="1"/>
              </a:ext>
            </a:extLst>
          </p:cNvPr>
          <p:cNvSpPr/>
          <p:nvPr userDrawn="1"/>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9B85814-1081-46D2-9A35-9482DB97E56D}"/>
              </a:ext>
              <a:ext uri="{C183D7F6-B498-43B3-948B-1728B52AA6E4}">
                <adec:decorative xmlns:adec="http://schemas.microsoft.com/office/drawing/2017/decorative" val="1"/>
              </a:ext>
            </a:extLst>
          </p:cNvPr>
          <p:cNvSpPr/>
          <p:nvPr userDrawn="1"/>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F52A2A6-4938-46DE-A402-2748D21F4BE2}"/>
              </a:ext>
              <a:ext uri="{C183D7F6-B498-43B3-948B-1728B52AA6E4}">
                <adec:decorative xmlns:adec="http://schemas.microsoft.com/office/drawing/2017/decorative" val="1"/>
              </a:ext>
            </a:extLst>
          </p:cNvPr>
          <p:cNvGrpSpPr/>
          <p:nvPr userDrawn="1"/>
        </p:nvGrpSpPr>
        <p:grpSpPr>
          <a:xfrm>
            <a:off x="673759" y="3965487"/>
            <a:ext cx="8734364" cy="2495656"/>
            <a:chOff x="673759" y="3965487"/>
            <a:chExt cx="8734364" cy="2495656"/>
          </a:xfrm>
        </p:grpSpPr>
        <p:sp>
          <p:nvSpPr>
            <p:cNvPr id="43" name="TextBox 42">
              <a:extLst>
                <a:ext uri="{FF2B5EF4-FFF2-40B4-BE49-F238E27FC236}">
                  <a16:creationId xmlns:a16="http://schemas.microsoft.com/office/drawing/2014/main" id="{073C8CC9-C54E-4F3E-8A9D-81BF0E8174FA}"/>
                </a:ext>
                <a:ext uri="{C183D7F6-B498-43B3-948B-1728B52AA6E4}">
                  <adec:decorative xmlns:adec="http://schemas.microsoft.com/office/drawing/2017/decorative" val="1"/>
                </a:ext>
              </a:extLst>
            </p:cNvPr>
            <p:cNvSpPr txBox="1"/>
            <p:nvPr/>
          </p:nvSpPr>
          <p:spPr>
            <a:xfrm>
              <a:off x="673759" y="3965487"/>
              <a:ext cx="8734364" cy="2495656"/>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18C65425-B47E-4FEC-896A-7780DB4996B1}"/>
                </a:ext>
                <a:ext uri="{C183D7F6-B498-43B3-948B-1728B52AA6E4}">
                  <adec:decorative xmlns:adec="http://schemas.microsoft.com/office/drawing/2017/decorative" val="1"/>
                </a:ext>
              </a:extLst>
            </p:cNvPr>
            <p:cNvSpPr txBox="1"/>
            <p:nvPr/>
          </p:nvSpPr>
          <p:spPr>
            <a:xfrm>
              <a:off x="3776676" y="5953283"/>
              <a:ext cx="2537761"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5" name="TextBox 44">
              <a:extLst>
                <a:ext uri="{FF2B5EF4-FFF2-40B4-BE49-F238E27FC236}">
                  <a16:creationId xmlns:a16="http://schemas.microsoft.com/office/drawing/2014/main" id="{A630D17B-C429-4D6C-945A-77DB826284EE}"/>
                </a:ext>
                <a:ext uri="{C183D7F6-B498-43B3-948B-1728B52AA6E4}">
                  <adec:decorative xmlns:adec="http://schemas.microsoft.com/office/drawing/2017/decorative" val="1"/>
                </a:ext>
              </a:extLst>
            </p:cNvPr>
            <p:cNvSpPr txBox="1"/>
            <p:nvPr/>
          </p:nvSpPr>
          <p:spPr>
            <a:xfrm>
              <a:off x="6605720" y="5953283"/>
              <a:ext cx="2478816"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6" name="TextBox 45">
              <a:extLst>
                <a:ext uri="{FF2B5EF4-FFF2-40B4-BE49-F238E27FC236}">
                  <a16:creationId xmlns:a16="http://schemas.microsoft.com/office/drawing/2014/main" id="{6D093632-D6AA-44FF-AD67-965EA34B2B28}"/>
                </a:ext>
                <a:ext uri="{C183D7F6-B498-43B3-948B-1728B52AA6E4}">
                  <adec:decorative xmlns:adec="http://schemas.microsoft.com/office/drawing/2017/decorative" val="1"/>
                </a:ext>
              </a:extLst>
            </p:cNvPr>
            <p:cNvSpPr txBox="1"/>
            <p:nvPr/>
          </p:nvSpPr>
          <p:spPr>
            <a:xfrm>
              <a:off x="998619" y="5953283"/>
              <a:ext cx="2486775" cy="31962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9DAAFD88-87B2-482B-B0C2-9FC513888700}"/>
                </a:ext>
                <a:ext uri="{C183D7F6-B498-43B3-948B-1728B52AA6E4}">
                  <adec:decorative xmlns:adec="http://schemas.microsoft.com/office/drawing/2017/decorative" val="1"/>
                </a:ext>
              </a:extLst>
            </p:cNvPr>
            <p:cNvSpPr txBox="1"/>
            <p:nvPr/>
          </p:nvSpPr>
          <p:spPr>
            <a:xfrm>
              <a:off x="728016" y="4389316"/>
              <a:ext cx="8648592" cy="932231"/>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746540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2FA7-2C77-48E1-AACA-23202140FD6F}"/>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B2241FF7-E024-4A05-8EE8-787601189E5D}"/>
              </a:ext>
            </a:extLst>
          </p:cNvPr>
          <p:cNvSpPr>
            <a:spLocks noGrp="1"/>
          </p:cNvSpPr>
          <p:nvPr>
            <p:ph sz="quarter" idx="10"/>
          </p:nvPr>
        </p:nvSpPr>
        <p:spPr>
          <a:xfrm>
            <a:off x="1117600" y="1871663"/>
            <a:ext cx="2452688"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6917BFF3-1E8D-4A01-BB68-5BE77B7A5396}"/>
              </a:ext>
            </a:extLst>
          </p:cNvPr>
          <p:cNvSpPr>
            <a:spLocks noGrp="1"/>
          </p:cNvSpPr>
          <p:nvPr>
            <p:ph sz="quarter" idx="11"/>
          </p:nvPr>
        </p:nvSpPr>
        <p:spPr>
          <a:xfrm>
            <a:off x="1117600" y="2801136"/>
            <a:ext cx="2452688"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9152AE3-993E-4F64-9F36-1B871D7822B1}"/>
              </a:ext>
            </a:extLst>
          </p:cNvPr>
          <p:cNvSpPr>
            <a:spLocks noGrp="1"/>
          </p:cNvSpPr>
          <p:nvPr>
            <p:ph sz="quarter" idx="12"/>
          </p:nvPr>
        </p:nvSpPr>
        <p:spPr>
          <a:xfrm>
            <a:off x="1117600" y="3730609"/>
            <a:ext cx="2452688"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27C3DE35-A973-494B-8782-BAE2CFAE4A05}"/>
              </a:ext>
            </a:extLst>
          </p:cNvPr>
          <p:cNvSpPr>
            <a:spLocks noGrp="1"/>
          </p:cNvSpPr>
          <p:nvPr>
            <p:ph sz="quarter" idx="13"/>
          </p:nvPr>
        </p:nvSpPr>
        <p:spPr>
          <a:xfrm>
            <a:off x="1117600" y="4660082"/>
            <a:ext cx="2452688"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DD0C9D69-76F1-40FC-B854-3BDDE30CE45D}"/>
              </a:ext>
            </a:extLst>
          </p:cNvPr>
          <p:cNvSpPr>
            <a:spLocks noGrp="1"/>
          </p:cNvSpPr>
          <p:nvPr>
            <p:ph sz="quarter" idx="14"/>
          </p:nvPr>
        </p:nvSpPr>
        <p:spPr>
          <a:xfrm>
            <a:off x="1117600" y="5387392"/>
            <a:ext cx="2452688"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9D28AA79-8E66-4D86-B956-EA44799FC527}"/>
              </a:ext>
            </a:extLst>
          </p:cNvPr>
          <p:cNvSpPr>
            <a:spLocks noGrp="1"/>
          </p:cNvSpPr>
          <p:nvPr>
            <p:ph sz="quarter" idx="15"/>
          </p:nvPr>
        </p:nvSpPr>
        <p:spPr>
          <a:xfrm>
            <a:off x="1117600" y="6316865"/>
            <a:ext cx="2452688"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16907CE-409B-469A-9265-F3910C74F7C9}"/>
              </a:ext>
            </a:extLst>
          </p:cNvPr>
          <p:cNvSpPr>
            <a:spLocks noGrp="1"/>
          </p:cNvSpPr>
          <p:nvPr>
            <p:ph sz="quarter" idx="16"/>
          </p:nvPr>
        </p:nvSpPr>
        <p:spPr>
          <a:xfrm>
            <a:off x="4013200" y="6015256"/>
            <a:ext cx="2452688" cy="627864"/>
          </a:xfrm>
        </p:spPr>
        <p:txBody>
          <a:bodyPr/>
          <a:lstStyle>
            <a:lvl1pPr marL="0" indent="0">
              <a:buNone/>
              <a:defRPr/>
            </a:lvl1pPr>
          </a:lstStyle>
          <a:p>
            <a:pPr lvl="0"/>
            <a:endParaRPr lang="en-GB" dirty="0"/>
          </a:p>
        </p:txBody>
      </p:sp>
      <p:sp>
        <p:nvSpPr>
          <p:cNvPr id="11" name="AutoShape 2">
            <a:extLst>
              <a:ext uri="{FF2B5EF4-FFF2-40B4-BE49-F238E27FC236}">
                <a16:creationId xmlns:a16="http://schemas.microsoft.com/office/drawing/2014/main" id="{958C4201-E2DA-42B3-B336-252B2C7F3434}"/>
              </a:ext>
              <a:ext uri="{C183D7F6-B498-43B3-948B-1728B52AA6E4}">
                <adec:decorative xmlns:adec="http://schemas.microsoft.com/office/drawing/2017/decorative" val="1"/>
              </a:ext>
            </a:extLst>
          </p:cNvPr>
          <p:cNvSpPr>
            <a:spLocks noChangeAspect="1" noChangeArrowheads="1"/>
          </p:cNvSpPr>
          <p:nvPr userDrawn="1"/>
        </p:nvSpPr>
        <p:spPr bwMode="auto">
          <a:xfrm>
            <a:off x="5847736" y="31168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1CC6FFC5-9219-490E-A79D-B29CB3DB55D9}"/>
              </a:ext>
            </a:extLst>
          </p:cNvPr>
          <p:cNvSpPr>
            <a:spLocks noGrp="1"/>
          </p:cNvSpPr>
          <p:nvPr>
            <p:ph type="body" sz="quarter" idx="17"/>
          </p:nvPr>
        </p:nvSpPr>
        <p:spPr>
          <a:xfrm>
            <a:off x="4013200" y="1744663"/>
            <a:ext cx="2339975"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D22A9357-2652-4906-A59F-7258C69193EA}"/>
              </a:ext>
            </a:extLst>
          </p:cNvPr>
          <p:cNvSpPr>
            <a:spLocks noGrp="1"/>
          </p:cNvSpPr>
          <p:nvPr>
            <p:ph type="body" sz="quarter" idx="18"/>
          </p:nvPr>
        </p:nvSpPr>
        <p:spPr>
          <a:xfrm>
            <a:off x="6978650" y="1744663"/>
            <a:ext cx="2670175"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56274C33-347C-46DB-ACEC-AB39A7E7BC8F}"/>
              </a:ext>
            </a:extLst>
          </p:cNvPr>
          <p:cNvSpPr>
            <a:spLocks noGrp="1"/>
          </p:cNvSpPr>
          <p:nvPr>
            <p:ph type="body" sz="quarter" idx="19"/>
          </p:nvPr>
        </p:nvSpPr>
        <p:spPr>
          <a:xfrm>
            <a:off x="7435850" y="4357688"/>
            <a:ext cx="2452688"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00969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CB0B-8FDA-4822-9753-A8B2E58F11E1}"/>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F1FC6777-72E8-480A-A159-49F789408F32}"/>
              </a:ext>
            </a:extLst>
          </p:cNvPr>
          <p:cNvSpPr>
            <a:spLocks noGrp="1"/>
          </p:cNvSpPr>
          <p:nvPr>
            <p:ph sz="quarter" idx="10"/>
          </p:nvPr>
        </p:nvSpPr>
        <p:spPr>
          <a:xfrm>
            <a:off x="476250" y="1619250"/>
            <a:ext cx="192405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B82DD57C-0311-4284-BA1B-AA1F257A6E44}"/>
              </a:ext>
            </a:extLst>
          </p:cNvPr>
          <p:cNvSpPr>
            <a:spLocks noGrp="1"/>
          </p:cNvSpPr>
          <p:nvPr>
            <p:ph sz="quarter" idx="11"/>
          </p:nvPr>
        </p:nvSpPr>
        <p:spPr>
          <a:xfrm>
            <a:off x="476250" y="2515656"/>
            <a:ext cx="192405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6771D0D-E9FA-425A-9540-6EDF7746A150}"/>
              </a:ext>
            </a:extLst>
          </p:cNvPr>
          <p:cNvSpPr>
            <a:spLocks noGrp="1"/>
          </p:cNvSpPr>
          <p:nvPr>
            <p:ph sz="quarter" idx="12"/>
          </p:nvPr>
        </p:nvSpPr>
        <p:spPr>
          <a:xfrm>
            <a:off x="476250" y="3429000"/>
            <a:ext cx="192405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45E85BB-8E58-4CB3-BD9D-56412876EB63}"/>
              </a:ext>
            </a:extLst>
          </p:cNvPr>
          <p:cNvSpPr>
            <a:spLocks noGrp="1"/>
          </p:cNvSpPr>
          <p:nvPr>
            <p:ph sz="quarter" idx="13"/>
          </p:nvPr>
        </p:nvSpPr>
        <p:spPr>
          <a:xfrm>
            <a:off x="476250" y="4325406"/>
            <a:ext cx="192405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45030CF-DCD8-48BC-AE7A-F81EAA1F9EF8}"/>
              </a:ext>
            </a:extLst>
          </p:cNvPr>
          <p:cNvSpPr>
            <a:spLocks noGrp="1"/>
          </p:cNvSpPr>
          <p:nvPr>
            <p:ph sz="quarter" idx="14"/>
          </p:nvPr>
        </p:nvSpPr>
        <p:spPr>
          <a:xfrm>
            <a:off x="476250" y="5221812"/>
            <a:ext cx="192405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2FF12FAC-F39A-46BB-9A9E-054A05D2E329}"/>
              </a:ext>
            </a:extLst>
          </p:cNvPr>
          <p:cNvSpPr>
            <a:spLocks noGrp="1"/>
          </p:cNvSpPr>
          <p:nvPr>
            <p:ph sz="quarter" idx="15"/>
          </p:nvPr>
        </p:nvSpPr>
        <p:spPr>
          <a:xfrm>
            <a:off x="476250" y="6118218"/>
            <a:ext cx="192405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32E16AC5-40FD-4AA7-94B5-732E8BE4CCC7}"/>
              </a:ext>
            </a:extLst>
          </p:cNvPr>
          <p:cNvSpPr>
            <a:spLocks noGrp="1"/>
          </p:cNvSpPr>
          <p:nvPr>
            <p:ph sz="quarter" idx="16"/>
          </p:nvPr>
        </p:nvSpPr>
        <p:spPr>
          <a:xfrm>
            <a:off x="2990850" y="1441657"/>
            <a:ext cx="192405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D8CDBC0C-F666-4585-9583-57DF327C728F}"/>
              </a:ext>
            </a:extLst>
          </p:cNvPr>
          <p:cNvSpPr>
            <a:spLocks noGrp="1"/>
          </p:cNvSpPr>
          <p:nvPr>
            <p:ph sz="quarter" idx="17"/>
          </p:nvPr>
        </p:nvSpPr>
        <p:spPr>
          <a:xfrm>
            <a:off x="2990850" y="2338063"/>
            <a:ext cx="192405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C1B022F6-75F8-4E2E-8A61-9C3850F89894}"/>
              </a:ext>
            </a:extLst>
          </p:cNvPr>
          <p:cNvSpPr>
            <a:spLocks noGrp="1"/>
          </p:cNvSpPr>
          <p:nvPr>
            <p:ph sz="quarter" idx="18"/>
          </p:nvPr>
        </p:nvSpPr>
        <p:spPr>
          <a:xfrm>
            <a:off x="2990850" y="3251407"/>
            <a:ext cx="192405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C546C6AC-9DF3-448E-A6A6-5ED993C2CFD2}"/>
              </a:ext>
            </a:extLst>
          </p:cNvPr>
          <p:cNvSpPr>
            <a:spLocks noGrp="1"/>
          </p:cNvSpPr>
          <p:nvPr>
            <p:ph sz="quarter" idx="19"/>
          </p:nvPr>
        </p:nvSpPr>
        <p:spPr>
          <a:xfrm>
            <a:off x="2990850" y="4147813"/>
            <a:ext cx="192405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8817A646-7776-4C91-878D-A4CDE6438348}"/>
              </a:ext>
            </a:extLst>
          </p:cNvPr>
          <p:cNvSpPr>
            <a:spLocks noGrp="1"/>
          </p:cNvSpPr>
          <p:nvPr>
            <p:ph sz="quarter" idx="20"/>
          </p:nvPr>
        </p:nvSpPr>
        <p:spPr>
          <a:xfrm>
            <a:off x="2990850" y="5044219"/>
            <a:ext cx="192405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0A89B66C-7735-44C4-94C9-0C98991C4BBE}"/>
              </a:ext>
            </a:extLst>
          </p:cNvPr>
          <p:cNvSpPr>
            <a:spLocks noGrp="1"/>
          </p:cNvSpPr>
          <p:nvPr>
            <p:ph sz="quarter" idx="21"/>
          </p:nvPr>
        </p:nvSpPr>
        <p:spPr>
          <a:xfrm>
            <a:off x="2990850" y="5940625"/>
            <a:ext cx="192405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D5E1387D-770C-4460-B4DA-81589E6DFFEE}"/>
              </a:ext>
            </a:extLst>
          </p:cNvPr>
          <p:cNvSpPr>
            <a:spLocks noGrp="1"/>
          </p:cNvSpPr>
          <p:nvPr>
            <p:ph sz="quarter" idx="22"/>
          </p:nvPr>
        </p:nvSpPr>
        <p:spPr>
          <a:xfrm>
            <a:off x="5505450" y="4907880"/>
            <a:ext cx="192405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2B5A8000-903C-4D28-B494-65563A96C3A3}"/>
              </a:ext>
            </a:extLst>
          </p:cNvPr>
          <p:cNvSpPr>
            <a:spLocks noGrp="1"/>
          </p:cNvSpPr>
          <p:nvPr>
            <p:ph sz="quarter" idx="23"/>
          </p:nvPr>
        </p:nvSpPr>
        <p:spPr>
          <a:xfrm>
            <a:off x="5505450" y="5804286"/>
            <a:ext cx="1924050" cy="627864"/>
          </a:xfrm>
        </p:spPr>
        <p:txBody>
          <a:bodyPr/>
          <a:lstStyle>
            <a:lvl1pPr marL="0" indent="0">
              <a:buNone/>
              <a:defRPr/>
            </a:lvl1pPr>
          </a:lstStyle>
          <a:p>
            <a:pPr lvl="0"/>
            <a:endParaRPr lang="en-GB" dirty="0"/>
          </a:p>
        </p:txBody>
      </p:sp>
      <p:pic>
        <p:nvPicPr>
          <p:cNvPr id="23" name="Picture 22">
            <a:extLst>
              <a:ext uri="{FF2B5EF4-FFF2-40B4-BE49-F238E27FC236}">
                <a16:creationId xmlns:a16="http://schemas.microsoft.com/office/drawing/2014/main" id="{69599658-0695-44B2-A129-090E55AA5F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0444" y="2995296"/>
            <a:ext cx="366944" cy="366944"/>
          </a:xfrm>
          <a:prstGeom prst="rect">
            <a:avLst/>
          </a:prstGeom>
        </p:spPr>
      </p:pic>
      <p:pic>
        <p:nvPicPr>
          <p:cNvPr id="24" name="Picture 2">
            <a:extLst>
              <a:ext uri="{FF2B5EF4-FFF2-40B4-BE49-F238E27FC236}">
                <a16:creationId xmlns:a16="http://schemas.microsoft.com/office/drawing/2014/main" id="{21261E87-4D23-4E2B-9394-41A9C62761E9}"/>
              </a:ext>
              <a:ext uri="{C183D7F6-B498-43B3-948B-1728B52AA6E4}">
                <adec:decorative xmlns:adec="http://schemas.microsoft.com/office/drawing/2017/decorative" val="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0609" y="5143182"/>
            <a:ext cx="342102" cy="3421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A227601-32EA-4A85-88D6-D31608B05BED}"/>
              </a:ext>
              <a:ext uri="{C183D7F6-B498-43B3-948B-1728B52AA6E4}">
                <adec:decorative xmlns:adec="http://schemas.microsoft.com/office/drawing/2017/decorative" val="1"/>
              </a:ext>
            </a:extLst>
          </p:cNvPr>
          <p:cNvSpPr/>
          <p:nvPr userDrawn="1"/>
        </p:nvSpPr>
        <p:spPr bwMode="auto">
          <a:xfrm>
            <a:off x="4040777" y="63957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54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00"/>
                                  </p:stCondLst>
                                  <p:childTnLst>
                                    <p:animMotion origin="layout" path="M 8.33333E-7 4.07407E-6 L 8.33333E-7 0.03541 " pathEditMode="relative" rAng="0" ptsTypes="AA">
                                      <p:cBhvr>
                                        <p:cTn id="9" dur="500" spd="-100000" fill="hold"/>
                                        <p:tgtEl>
                                          <p:spTgt spid="2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200"/>
                                  </p:stCondLst>
                                  <p:childTnLst>
                                    <p:animMotion origin="layout" path="M -1.04167E-6 -2.59259E-6 L -1.04167E-6 0.03542 " pathEditMode="relative" rAng="0" ptsTypes="AA">
                                      <p:cBhvr>
                                        <p:cTn id="14"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3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469675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5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8562973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59653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6723368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1890852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112632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361604974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362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687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595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382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23070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0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F10C397-2AE0-4E09-A9E0-8B519FC4EFE5}"/>
              </a:ext>
            </a:extLst>
          </p:cNvPr>
          <p:cNvSpPr>
            <a:spLocks noGrp="1"/>
          </p:cNvSpPr>
          <p:nvPr>
            <p:ph sz="quarter" idx="11"/>
          </p:nvPr>
        </p:nvSpPr>
        <p:spPr>
          <a:xfrm>
            <a:off x="731838" y="4233863"/>
            <a:ext cx="1955800" cy="627864"/>
          </a:xfrm>
        </p:spPr>
        <p:txBody>
          <a:bodyPr/>
          <a:lstStyle>
            <a:lvl1pPr marL="0" indent="0">
              <a:buNone/>
              <a:defRPr/>
            </a:lvl1pPr>
          </a:lstStyle>
          <a:p>
            <a:pPr lvl="0"/>
            <a:endParaRPr lang="en-GB" dirty="0"/>
          </a:p>
        </p:txBody>
      </p:sp>
      <p:sp>
        <p:nvSpPr>
          <p:cNvPr id="6" name="Content Placeholder 2">
            <a:extLst>
              <a:ext uri="{FF2B5EF4-FFF2-40B4-BE49-F238E27FC236}">
                <a16:creationId xmlns:a16="http://schemas.microsoft.com/office/drawing/2014/main" id="{F04BDE92-835B-4B08-8253-61162DFEE6BB}"/>
              </a:ext>
            </a:extLst>
          </p:cNvPr>
          <p:cNvSpPr>
            <a:spLocks noGrp="1"/>
          </p:cNvSpPr>
          <p:nvPr>
            <p:ph sz="quarter" idx="12"/>
          </p:nvPr>
        </p:nvSpPr>
        <p:spPr>
          <a:xfrm>
            <a:off x="731838" y="5041043"/>
            <a:ext cx="1955800" cy="627864"/>
          </a:xfrm>
        </p:spPr>
        <p:txBody>
          <a:bodyPr/>
          <a:lstStyle>
            <a:lvl1pPr marL="0" indent="0">
              <a:buNone/>
              <a:defRPr/>
            </a:lvl1pPr>
          </a:lstStyle>
          <a:p>
            <a:pPr lvl="0"/>
            <a:endParaRPr lang="en-GB" dirty="0"/>
          </a:p>
        </p:txBody>
      </p:sp>
      <p:sp>
        <p:nvSpPr>
          <p:cNvPr id="8" name="Content Placeholder 2">
            <a:extLst>
              <a:ext uri="{FF2B5EF4-FFF2-40B4-BE49-F238E27FC236}">
                <a16:creationId xmlns:a16="http://schemas.microsoft.com/office/drawing/2014/main" id="{C3F52DD8-E260-4B76-8008-678184FC90B7}"/>
              </a:ext>
            </a:extLst>
          </p:cNvPr>
          <p:cNvSpPr>
            <a:spLocks noGrp="1"/>
          </p:cNvSpPr>
          <p:nvPr>
            <p:ph sz="quarter" idx="13"/>
          </p:nvPr>
        </p:nvSpPr>
        <p:spPr>
          <a:xfrm>
            <a:off x="3360152" y="4233863"/>
            <a:ext cx="1955800" cy="627864"/>
          </a:xfrm>
        </p:spPr>
        <p:txBody>
          <a:bodyPr/>
          <a:lstStyle>
            <a:lvl1pPr marL="0" indent="0">
              <a:buNone/>
              <a:defRPr/>
            </a:lvl1pPr>
          </a:lstStyle>
          <a:p>
            <a:pPr lvl="0"/>
            <a:endParaRPr lang="en-GB" dirty="0"/>
          </a:p>
        </p:txBody>
      </p:sp>
      <p:sp>
        <p:nvSpPr>
          <p:cNvPr id="9" name="Content Placeholder 2">
            <a:extLst>
              <a:ext uri="{FF2B5EF4-FFF2-40B4-BE49-F238E27FC236}">
                <a16:creationId xmlns:a16="http://schemas.microsoft.com/office/drawing/2014/main" id="{C6694FC8-7FDE-4ABE-AB20-28DAAB57434E}"/>
              </a:ext>
            </a:extLst>
          </p:cNvPr>
          <p:cNvSpPr>
            <a:spLocks noGrp="1"/>
          </p:cNvSpPr>
          <p:nvPr>
            <p:ph sz="quarter" idx="14"/>
          </p:nvPr>
        </p:nvSpPr>
        <p:spPr>
          <a:xfrm>
            <a:off x="3360152" y="5041043"/>
            <a:ext cx="1955800" cy="627864"/>
          </a:xfrm>
        </p:spPr>
        <p:txBody>
          <a:bodyPr/>
          <a:lstStyle>
            <a:lvl1pPr marL="0" indent="0">
              <a:buNone/>
              <a:defRPr/>
            </a:lvl1pPr>
          </a:lstStyle>
          <a:p>
            <a:pPr lvl="0"/>
            <a:endParaRPr lang="en-GB" dirty="0"/>
          </a:p>
        </p:txBody>
      </p:sp>
      <p:sp>
        <p:nvSpPr>
          <p:cNvPr id="10" name="Content Placeholder 2">
            <a:extLst>
              <a:ext uri="{FF2B5EF4-FFF2-40B4-BE49-F238E27FC236}">
                <a16:creationId xmlns:a16="http://schemas.microsoft.com/office/drawing/2014/main" id="{B7FCF7C2-24E1-49E9-897F-A24FD356ACFD}"/>
              </a:ext>
            </a:extLst>
          </p:cNvPr>
          <p:cNvSpPr>
            <a:spLocks noGrp="1"/>
          </p:cNvSpPr>
          <p:nvPr>
            <p:ph sz="quarter" idx="15"/>
          </p:nvPr>
        </p:nvSpPr>
        <p:spPr>
          <a:xfrm>
            <a:off x="5765728" y="4233863"/>
            <a:ext cx="1955800" cy="627864"/>
          </a:xfrm>
        </p:spPr>
        <p:txBody>
          <a:bodyPr/>
          <a:lstStyle>
            <a:lvl1pPr marL="0" indent="0">
              <a:buNone/>
              <a:defRPr/>
            </a:lvl1pPr>
          </a:lstStyle>
          <a:p>
            <a:pPr lvl="0"/>
            <a:endParaRPr lang="en-GB" dirty="0"/>
          </a:p>
        </p:txBody>
      </p:sp>
      <p:sp>
        <p:nvSpPr>
          <p:cNvPr id="11" name="Content Placeholder 2">
            <a:extLst>
              <a:ext uri="{FF2B5EF4-FFF2-40B4-BE49-F238E27FC236}">
                <a16:creationId xmlns:a16="http://schemas.microsoft.com/office/drawing/2014/main" id="{5788EEC4-2F36-4CC2-BB9D-A6196CE3E814}"/>
              </a:ext>
            </a:extLst>
          </p:cNvPr>
          <p:cNvSpPr>
            <a:spLocks noGrp="1"/>
          </p:cNvSpPr>
          <p:nvPr>
            <p:ph sz="quarter" idx="16"/>
          </p:nvPr>
        </p:nvSpPr>
        <p:spPr>
          <a:xfrm>
            <a:off x="5765728" y="5041043"/>
            <a:ext cx="1955800" cy="627864"/>
          </a:xfrm>
        </p:spPr>
        <p:txBody>
          <a:bodyPr/>
          <a:lstStyle>
            <a:lvl1pPr marL="0" indent="0">
              <a:buNone/>
              <a:defRPr/>
            </a:lvl1pPr>
          </a:lstStyle>
          <a:p>
            <a:pPr lvl="0"/>
            <a:endParaRPr lang="en-GB" dirty="0"/>
          </a:p>
        </p:txBody>
      </p:sp>
      <p:sp>
        <p:nvSpPr>
          <p:cNvPr id="5" name="Text Placeholder 4">
            <a:extLst>
              <a:ext uri="{FF2B5EF4-FFF2-40B4-BE49-F238E27FC236}">
                <a16:creationId xmlns:a16="http://schemas.microsoft.com/office/drawing/2014/main" id="{A059A8B3-F92E-4F6B-ACBD-D32BDBD10C12}"/>
              </a:ext>
            </a:extLst>
          </p:cNvPr>
          <p:cNvSpPr>
            <a:spLocks noGrp="1"/>
          </p:cNvSpPr>
          <p:nvPr>
            <p:ph type="body" sz="quarter" idx="17"/>
          </p:nvPr>
        </p:nvSpPr>
        <p:spPr>
          <a:xfrm>
            <a:off x="7086600" y="2335213"/>
            <a:ext cx="3438525" cy="151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159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3206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8108">
                      <a:schemeClr val="accent1"/>
                    </a:gs>
                    <a:gs pos="61000">
                      <a:schemeClr val="accent1"/>
                    </a:gs>
                  </a:gsLst>
                  <a:lin ang="5400000" scaled="1"/>
                </a:gradFill>
                <a:latin typeface="+mj-lt"/>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16216">
                      <a:schemeClr val="tx1"/>
                    </a:gs>
                    <a:gs pos="31000">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60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083351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87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75387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31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11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02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640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2212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8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442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01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0580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7632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Semibold" panose="020B07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326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80139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2508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3529426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84751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041842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1315197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6271976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221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9996963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4432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7365521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658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07708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817878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553633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1552186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263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07559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3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689915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775546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0820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115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6941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7883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21824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3102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177431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794755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51799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253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2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585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1493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473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Segoe UI Semibold" panose="020B0702040204020203" pitchFamily="34" charset="0"/>
                <a:cs typeface="Segoe UI Semibold" panose="020B0702040204020203"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7192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Semibold" panose="020B0702040204020203" pitchFamily="34" charset="0"/>
              </a:defRPr>
            </a:lvl1pPr>
            <a:lvl2pPr>
              <a:defRPr sz="2800">
                <a:latin typeface="Segoe UI Semibold" panose="020B0702040204020203" pitchFamily="34" charset="0"/>
              </a:defRPr>
            </a:lvl2pPr>
            <a:lvl3pPr>
              <a:defRPr sz="2400">
                <a:latin typeface="Segoe UI Semibold" panose="020B0702040204020203" pitchFamily="34" charset="0"/>
              </a:defRPr>
            </a:lvl3pPr>
            <a:lvl4pPr>
              <a:defRPr sz="2000">
                <a:latin typeface="Segoe UI Semibold" panose="020B0702040204020203" pitchFamily="34" charset="0"/>
              </a:defRPr>
            </a:lvl4pPr>
            <a:lvl5pPr>
              <a:defRPr sz="1800">
                <a:latin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Next:</a:t>
            </a:r>
          </a:p>
        </p:txBody>
      </p:sp>
    </p:spTree>
    <p:extLst>
      <p:ext uri="{BB962C8B-B14F-4D97-AF65-F5344CB8AC3E}">
        <p14:creationId xmlns:p14="http://schemas.microsoft.com/office/powerpoint/2010/main" val="3682898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0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704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6/12/2022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573714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835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nd Content-Confident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Semibold" panose="020B0702040204020203" pitchFamily="34" charset="0"/>
                <a:ea typeface="+mn-ea"/>
                <a:cs typeface="+mn-cs"/>
              </a:rPr>
              <a:t>ELT layout</a:t>
            </a:r>
          </a:p>
        </p:txBody>
      </p:sp>
      <p:sp>
        <p:nvSpPr>
          <p:cNvPr id="3" name="TextBox 2">
            <a:extLst>
              <a:ext uri="{FF2B5EF4-FFF2-40B4-BE49-F238E27FC236}">
                <a16:creationId xmlns:a16="http://schemas.microsoft.com/office/drawing/2014/main" id="{EEFF5158-629C-4EA9-AC36-6D5D4B3BD204}"/>
              </a:ext>
            </a:extLst>
          </p:cNvPr>
          <p:cNvSpPr txBox="1"/>
          <p:nvPr userDrawn="1"/>
        </p:nvSpPr>
        <p:spPr>
          <a:xfrm>
            <a:off x="4468945" y="6523567"/>
            <a:ext cx="32493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a:t>
            </a:r>
          </a:p>
        </p:txBody>
      </p:sp>
    </p:spTree>
    <p:extLst>
      <p:ext uri="{BB962C8B-B14F-4D97-AF65-F5344CB8AC3E}">
        <p14:creationId xmlns:p14="http://schemas.microsoft.com/office/powerpoint/2010/main" val="556847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0870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3567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97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27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727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628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4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36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86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985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86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065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19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509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8796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42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000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294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12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972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41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9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939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4509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101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668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485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57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733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3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335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186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08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8711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833965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38D-D073-4F9B-B741-5A2B0F7BF6E5}"/>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4BA659FB-A4C2-4BBC-9942-25EE0EFCB223}"/>
              </a:ext>
            </a:extLst>
          </p:cNvPr>
          <p:cNvSpPr>
            <a:spLocks noGrp="1"/>
          </p:cNvSpPr>
          <p:nvPr>
            <p:ph sz="quarter" idx="10"/>
          </p:nvPr>
        </p:nvSpPr>
        <p:spPr>
          <a:xfrm>
            <a:off x="588963" y="1625600"/>
            <a:ext cx="2009775" cy="430887"/>
          </a:xfrm>
        </p:spPr>
        <p:txBody>
          <a:bodyPr/>
          <a:lstStyle/>
          <a:p>
            <a:pPr lvl="0"/>
            <a:r>
              <a:rPr lang="en-US" dirty="0"/>
              <a:t>Click to</a:t>
            </a:r>
          </a:p>
        </p:txBody>
      </p:sp>
      <p:sp>
        <p:nvSpPr>
          <p:cNvPr id="11" name="Content Placeholder 10">
            <a:extLst>
              <a:ext uri="{FF2B5EF4-FFF2-40B4-BE49-F238E27FC236}">
                <a16:creationId xmlns:a16="http://schemas.microsoft.com/office/drawing/2014/main" id="{0E64ED87-2F3A-4263-8D94-A91CD6F9C0CF}"/>
              </a:ext>
            </a:extLst>
          </p:cNvPr>
          <p:cNvSpPr>
            <a:spLocks noGrp="1"/>
          </p:cNvSpPr>
          <p:nvPr>
            <p:ph sz="quarter" idx="11"/>
          </p:nvPr>
        </p:nvSpPr>
        <p:spPr>
          <a:xfrm>
            <a:off x="3163888" y="1625600"/>
            <a:ext cx="2009775" cy="430213"/>
          </a:xfrm>
        </p:spPr>
        <p:txBody>
          <a:bodyPr/>
          <a:lstStyle/>
          <a:p>
            <a:pPr lvl="0"/>
            <a:r>
              <a:rPr lang="en-US" dirty="0"/>
              <a:t>Click to</a:t>
            </a:r>
          </a:p>
        </p:txBody>
      </p:sp>
      <p:sp>
        <p:nvSpPr>
          <p:cNvPr id="13" name="Content Placeholder 12">
            <a:extLst>
              <a:ext uri="{FF2B5EF4-FFF2-40B4-BE49-F238E27FC236}">
                <a16:creationId xmlns:a16="http://schemas.microsoft.com/office/drawing/2014/main" id="{F58EEF3E-7614-4B09-AB7D-59294A04C244}"/>
              </a:ext>
            </a:extLst>
          </p:cNvPr>
          <p:cNvSpPr>
            <a:spLocks noGrp="1"/>
          </p:cNvSpPr>
          <p:nvPr>
            <p:ph sz="quarter" idx="12"/>
          </p:nvPr>
        </p:nvSpPr>
        <p:spPr>
          <a:xfrm>
            <a:off x="5718175" y="1625600"/>
            <a:ext cx="1582738" cy="430213"/>
          </a:xfrm>
        </p:spPr>
        <p:txBody>
          <a:bodyPr/>
          <a:lstStyle/>
          <a:p>
            <a:pPr lvl="0"/>
            <a:r>
              <a:rPr lang="en-US" dirty="0"/>
              <a:t>Click to</a:t>
            </a:r>
          </a:p>
        </p:txBody>
      </p:sp>
      <p:sp>
        <p:nvSpPr>
          <p:cNvPr id="15" name="Content Placeholder 14">
            <a:extLst>
              <a:ext uri="{FF2B5EF4-FFF2-40B4-BE49-F238E27FC236}">
                <a16:creationId xmlns:a16="http://schemas.microsoft.com/office/drawing/2014/main" id="{7C648A5F-085C-45AE-A559-E3FD7BDFCCD1}"/>
              </a:ext>
            </a:extLst>
          </p:cNvPr>
          <p:cNvSpPr>
            <a:spLocks noGrp="1"/>
          </p:cNvSpPr>
          <p:nvPr>
            <p:ph sz="quarter" idx="13"/>
          </p:nvPr>
        </p:nvSpPr>
        <p:spPr>
          <a:xfrm>
            <a:off x="7750175" y="1625600"/>
            <a:ext cx="1335088" cy="430213"/>
          </a:xfrm>
        </p:spPr>
        <p:txBody>
          <a:bodyPr/>
          <a:lstStyle/>
          <a:p>
            <a:pPr lvl="0"/>
            <a:r>
              <a:rPr lang="en-US" dirty="0"/>
              <a:t>Click</a:t>
            </a:r>
          </a:p>
        </p:txBody>
      </p:sp>
      <p:sp>
        <p:nvSpPr>
          <p:cNvPr id="17" name="Content Placeholder 16">
            <a:extLst>
              <a:ext uri="{FF2B5EF4-FFF2-40B4-BE49-F238E27FC236}">
                <a16:creationId xmlns:a16="http://schemas.microsoft.com/office/drawing/2014/main" id="{F3EFFEDE-8C1D-4BD8-A3C9-43A8EB9CDB56}"/>
              </a:ext>
            </a:extLst>
          </p:cNvPr>
          <p:cNvSpPr>
            <a:spLocks noGrp="1"/>
          </p:cNvSpPr>
          <p:nvPr>
            <p:ph sz="quarter" idx="14"/>
          </p:nvPr>
        </p:nvSpPr>
        <p:spPr>
          <a:xfrm>
            <a:off x="9521825" y="1625600"/>
            <a:ext cx="2081213" cy="430213"/>
          </a:xfrm>
        </p:spPr>
        <p:txBody>
          <a:bodyPr/>
          <a:lstStyle/>
          <a:p>
            <a:pPr lvl="0"/>
            <a:r>
              <a:rPr lang="en-US" dirty="0"/>
              <a:t>Click to</a:t>
            </a:r>
          </a:p>
        </p:txBody>
      </p:sp>
      <p:sp>
        <p:nvSpPr>
          <p:cNvPr id="19" name="Content Placeholder 18">
            <a:extLst>
              <a:ext uri="{FF2B5EF4-FFF2-40B4-BE49-F238E27FC236}">
                <a16:creationId xmlns:a16="http://schemas.microsoft.com/office/drawing/2014/main" id="{5920BBBA-EFA4-4744-A235-0A162B0DFE1F}"/>
              </a:ext>
            </a:extLst>
          </p:cNvPr>
          <p:cNvSpPr>
            <a:spLocks noGrp="1"/>
          </p:cNvSpPr>
          <p:nvPr>
            <p:ph sz="quarter" idx="15"/>
          </p:nvPr>
        </p:nvSpPr>
        <p:spPr>
          <a:xfrm>
            <a:off x="588963" y="2481263"/>
            <a:ext cx="2009775" cy="431800"/>
          </a:xfrm>
        </p:spPr>
        <p:txBody>
          <a:bodyPr/>
          <a:lstStyle/>
          <a:p>
            <a:pPr lvl="0"/>
            <a:r>
              <a:rPr lang="en-US" dirty="0"/>
              <a:t>Click to</a:t>
            </a:r>
          </a:p>
        </p:txBody>
      </p:sp>
      <p:sp>
        <p:nvSpPr>
          <p:cNvPr id="21" name="Content Placeholder 20">
            <a:extLst>
              <a:ext uri="{FF2B5EF4-FFF2-40B4-BE49-F238E27FC236}">
                <a16:creationId xmlns:a16="http://schemas.microsoft.com/office/drawing/2014/main" id="{D99214A1-E502-4EC3-94BE-1C437A8D4F49}"/>
              </a:ext>
            </a:extLst>
          </p:cNvPr>
          <p:cNvSpPr>
            <a:spLocks noGrp="1"/>
          </p:cNvSpPr>
          <p:nvPr>
            <p:ph sz="quarter" idx="16"/>
          </p:nvPr>
        </p:nvSpPr>
        <p:spPr>
          <a:xfrm>
            <a:off x="3163888" y="2481263"/>
            <a:ext cx="2009775" cy="430212"/>
          </a:xfrm>
        </p:spPr>
        <p:txBody>
          <a:bodyPr/>
          <a:lstStyle/>
          <a:p>
            <a:pPr lvl="0"/>
            <a:r>
              <a:rPr lang="en-US" dirty="0"/>
              <a:t>Click to</a:t>
            </a:r>
          </a:p>
        </p:txBody>
      </p:sp>
      <p:sp>
        <p:nvSpPr>
          <p:cNvPr id="23" name="Content Placeholder 22">
            <a:extLst>
              <a:ext uri="{FF2B5EF4-FFF2-40B4-BE49-F238E27FC236}">
                <a16:creationId xmlns:a16="http://schemas.microsoft.com/office/drawing/2014/main" id="{454E0632-C887-4FC7-BEC1-6BEA7A375A41}"/>
              </a:ext>
            </a:extLst>
          </p:cNvPr>
          <p:cNvSpPr>
            <a:spLocks noGrp="1"/>
          </p:cNvSpPr>
          <p:nvPr>
            <p:ph sz="quarter" idx="17"/>
          </p:nvPr>
        </p:nvSpPr>
        <p:spPr>
          <a:xfrm>
            <a:off x="5718175" y="2481263"/>
            <a:ext cx="1582738" cy="430212"/>
          </a:xfrm>
        </p:spPr>
        <p:txBody>
          <a:bodyPr/>
          <a:lstStyle/>
          <a:p>
            <a:pPr lvl="0"/>
            <a:r>
              <a:rPr lang="en-US" dirty="0"/>
              <a:t>Click to</a:t>
            </a:r>
          </a:p>
        </p:txBody>
      </p:sp>
      <p:sp>
        <p:nvSpPr>
          <p:cNvPr id="25" name="Content Placeholder 24">
            <a:extLst>
              <a:ext uri="{FF2B5EF4-FFF2-40B4-BE49-F238E27FC236}">
                <a16:creationId xmlns:a16="http://schemas.microsoft.com/office/drawing/2014/main" id="{52859595-CFAD-49A7-9C71-EB77017B0476}"/>
              </a:ext>
            </a:extLst>
          </p:cNvPr>
          <p:cNvSpPr>
            <a:spLocks noGrp="1"/>
          </p:cNvSpPr>
          <p:nvPr>
            <p:ph sz="quarter" idx="18"/>
          </p:nvPr>
        </p:nvSpPr>
        <p:spPr>
          <a:xfrm>
            <a:off x="7750175" y="2481263"/>
            <a:ext cx="1335088" cy="430212"/>
          </a:xfrm>
        </p:spPr>
        <p:txBody>
          <a:bodyPr/>
          <a:lstStyle/>
          <a:p>
            <a:pPr lvl="0"/>
            <a:r>
              <a:rPr lang="en-US" dirty="0"/>
              <a:t>Click</a:t>
            </a:r>
          </a:p>
        </p:txBody>
      </p:sp>
      <p:sp>
        <p:nvSpPr>
          <p:cNvPr id="27" name="Content Placeholder 26">
            <a:extLst>
              <a:ext uri="{FF2B5EF4-FFF2-40B4-BE49-F238E27FC236}">
                <a16:creationId xmlns:a16="http://schemas.microsoft.com/office/drawing/2014/main" id="{E96A9FC8-A0F2-4D48-81FA-0ACF0AE6D158}"/>
              </a:ext>
            </a:extLst>
          </p:cNvPr>
          <p:cNvSpPr>
            <a:spLocks noGrp="1"/>
          </p:cNvSpPr>
          <p:nvPr>
            <p:ph sz="quarter" idx="19"/>
          </p:nvPr>
        </p:nvSpPr>
        <p:spPr>
          <a:xfrm>
            <a:off x="9521825" y="2481263"/>
            <a:ext cx="2081213" cy="430212"/>
          </a:xfrm>
        </p:spPr>
        <p:txBody>
          <a:bodyPr/>
          <a:lstStyle/>
          <a:p>
            <a:pPr lvl="0"/>
            <a:r>
              <a:rPr lang="en-US" dirty="0"/>
              <a:t>Click to</a:t>
            </a:r>
          </a:p>
        </p:txBody>
      </p:sp>
      <p:sp>
        <p:nvSpPr>
          <p:cNvPr id="29" name="Content Placeholder 28">
            <a:extLst>
              <a:ext uri="{FF2B5EF4-FFF2-40B4-BE49-F238E27FC236}">
                <a16:creationId xmlns:a16="http://schemas.microsoft.com/office/drawing/2014/main" id="{4CF7BB53-1BF5-4F63-BC39-E0C92780E6F3}"/>
              </a:ext>
            </a:extLst>
          </p:cNvPr>
          <p:cNvSpPr>
            <a:spLocks noGrp="1"/>
          </p:cNvSpPr>
          <p:nvPr>
            <p:ph sz="quarter" idx="20"/>
          </p:nvPr>
        </p:nvSpPr>
        <p:spPr>
          <a:xfrm>
            <a:off x="588963" y="3279775"/>
            <a:ext cx="2009775" cy="431800"/>
          </a:xfrm>
        </p:spPr>
        <p:txBody>
          <a:bodyPr/>
          <a:lstStyle/>
          <a:p>
            <a:pPr lvl="0"/>
            <a:r>
              <a:rPr lang="en-US" dirty="0"/>
              <a:t>Click to</a:t>
            </a:r>
          </a:p>
        </p:txBody>
      </p:sp>
      <p:sp>
        <p:nvSpPr>
          <p:cNvPr id="31" name="Content Placeholder 30">
            <a:extLst>
              <a:ext uri="{FF2B5EF4-FFF2-40B4-BE49-F238E27FC236}">
                <a16:creationId xmlns:a16="http://schemas.microsoft.com/office/drawing/2014/main" id="{C344F5D2-B990-4AA6-BF28-24F0E1AA184B}"/>
              </a:ext>
            </a:extLst>
          </p:cNvPr>
          <p:cNvSpPr>
            <a:spLocks noGrp="1"/>
          </p:cNvSpPr>
          <p:nvPr>
            <p:ph sz="quarter" idx="21"/>
          </p:nvPr>
        </p:nvSpPr>
        <p:spPr>
          <a:xfrm>
            <a:off x="3163888" y="3279775"/>
            <a:ext cx="2009775" cy="430213"/>
          </a:xfrm>
        </p:spPr>
        <p:txBody>
          <a:bodyPr/>
          <a:lstStyle/>
          <a:p>
            <a:pPr lvl="0"/>
            <a:r>
              <a:rPr lang="en-US" dirty="0"/>
              <a:t>Click to</a:t>
            </a:r>
          </a:p>
        </p:txBody>
      </p:sp>
      <p:sp>
        <p:nvSpPr>
          <p:cNvPr id="33" name="Content Placeholder 32">
            <a:extLst>
              <a:ext uri="{FF2B5EF4-FFF2-40B4-BE49-F238E27FC236}">
                <a16:creationId xmlns:a16="http://schemas.microsoft.com/office/drawing/2014/main" id="{78C49D2F-013A-4FBF-9677-355B5AAACC89}"/>
              </a:ext>
            </a:extLst>
          </p:cNvPr>
          <p:cNvSpPr>
            <a:spLocks noGrp="1"/>
          </p:cNvSpPr>
          <p:nvPr>
            <p:ph sz="quarter" idx="22"/>
          </p:nvPr>
        </p:nvSpPr>
        <p:spPr>
          <a:xfrm>
            <a:off x="5718175" y="3279775"/>
            <a:ext cx="1582738" cy="430213"/>
          </a:xfrm>
        </p:spPr>
        <p:txBody>
          <a:bodyPr/>
          <a:lstStyle/>
          <a:p>
            <a:pPr lvl="0"/>
            <a:r>
              <a:rPr lang="en-US" dirty="0"/>
              <a:t>Click to</a:t>
            </a:r>
          </a:p>
        </p:txBody>
      </p:sp>
      <p:sp>
        <p:nvSpPr>
          <p:cNvPr id="35" name="Content Placeholder 34">
            <a:extLst>
              <a:ext uri="{FF2B5EF4-FFF2-40B4-BE49-F238E27FC236}">
                <a16:creationId xmlns:a16="http://schemas.microsoft.com/office/drawing/2014/main" id="{16929122-EE81-42D4-93B8-9A3FBFA51D6F}"/>
              </a:ext>
            </a:extLst>
          </p:cNvPr>
          <p:cNvSpPr>
            <a:spLocks noGrp="1"/>
          </p:cNvSpPr>
          <p:nvPr>
            <p:ph sz="quarter" idx="23"/>
          </p:nvPr>
        </p:nvSpPr>
        <p:spPr>
          <a:xfrm>
            <a:off x="7750175" y="3279775"/>
            <a:ext cx="1335088" cy="430213"/>
          </a:xfrm>
        </p:spPr>
        <p:txBody>
          <a:bodyPr/>
          <a:lstStyle/>
          <a:p>
            <a:pPr lvl="0"/>
            <a:r>
              <a:rPr lang="en-US" dirty="0"/>
              <a:t>Click</a:t>
            </a:r>
          </a:p>
        </p:txBody>
      </p:sp>
      <p:sp>
        <p:nvSpPr>
          <p:cNvPr id="37" name="Content Placeholder 36">
            <a:extLst>
              <a:ext uri="{FF2B5EF4-FFF2-40B4-BE49-F238E27FC236}">
                <a16:creationId xmlns:a16="http://schemas.microsoft.com/office/drawing/2014/main" id="{3E342562-E7DE-4068-9BBD-D740A3E5A4C5}"/>
              </a:ext>
            </a:extLst>
          </p:cNvPr>
          <p:cNvSpPr>
            <a:spLocks noGrp="1"/>
          </p:cNvSpPr>
          <p:nvPr>
            <p:ph sz="quarter" idx="24"/>
          </p:nvPr>
        </p:nvSpPr>
        <p:spPr>
          <a:xfrm>
            <a:off x="9444831" y="3279774"/>
            <a:ext cx="2235200" cy="430213"/>
          </a:xfrm>
        </p:spPr>
        <p:txBody>
          <a:bodyPr/>
          <a:lstStyle/>
          <a:p>
            <a:pPr lvl="0"/>
            <a:r>
              <a:rPr lang="en-US" dirty="0"/>
              <a:t>Click to edit</a:t>
            </a:r>
          </a:p>
        </p:txBody>
      </p:sp>
      <p:sp>
        <p:nvSpPr>
          <p:cNvPr id="39" name="Content Placeholder 38">
            <a:extLst>
              <a:ext uri="{FF2B5EF4-FFF2-40B4-BE49-F238E27FC236}">
                <a16:creationId xmlns:a16="http://schemas.microsoft.com/office/drawing/2014/main" id="{BE6D3C4C-8635-4E8D-86A8-9BC0C64E390B}"/>
              </a:ext>
            </a:extLst>
          </p:cNvPr>
          <p:cNvSpPr>
            <a:spLocks noGrp="1"/>
          </p:cNvSpPr>
          <p:nvPr>
            <p:ph sz="quarter" idx="25"/>
          </p:nvPr>
        </p:nvSpPr>
        <p:spPr>
          <a:xfrm>
            <a:off x="588963" y="4208463"/>
            <a:ext cx="2255837" cy="431800"/>
          </a:xfrm>
        </p:spPr>
        <p:txBody>
          <a:bodyPr/>
          <a:lstStyle/>
          <a:p>
            <a:pPr lvl="0"/>
            <a:r>
              <a:rPr lang="en-US" dirty="0"/>
              <a:t>Click to edit</a:t>
            </a:r>
          </a:p>
        </p:txBody>
      </p:sp>
      <p:sp>
        <p:nvSpPr>
          <p:cNvPr id="41" name="Content Placeholder 40">
            <a:extLst>
              <a:ext uri="{FF2B5EF4-FFF2-40B4-BE49-F238E27FC236}">
                <a16:creationId xmlns:a16="http://schemas.microsoft.com/office/drawing/2014/main" id="{135B9FDA-6A36-4CEB-9238-9BB132B4F910}"/>
              </a:ext>
            </a:extLst>
          </p:cNvPr>
          <p:cNvSpPr>
            <a:spLocks noGrp="1"/>
          </p:cNvSpPr>
          <p:nvPr>
            <p:ph sz="quarter" idx="26"/>
          </p:nvPr>
        </p:nvSpPr>
        <p:spPr>
          <a:xfrm>
            <a:off x="3163888" y="4208463"/>
            <a:ext cx="2009775" cy="430212"/>
          </a:xfrm>
        </p:spPr>
        <p:txBody>
          <a:bodyPr/>
          <a:lstStyle/>
          <a:p>
            <a:pPr lvl="0"/>
            <a:r>
              <a:rPr lang="en-US" dirty="0"/>
              <a:t>Click to</a:t>
            </a:r>
          </a:p>
        </p:txBody>
      </p:sp>
      <p:sp>
        <p:nvSpPr>
          <p:cNvPr id="43" name="Content Placeholder 42">
            <a:extLst>
              <a:ext uri="{FF2B5EF4-FFF2-40B4-BE49-F238E27FC236}">
                <a16:creationId xmlns:a16="http://schemas.microsoft.com/office/drawing/2014/main" id="{30EF747C-C5EB-4C78-9246-43AE98B034EE}"/>
              </a:ext>
            </a:extLst>
          </p:cNvPr>
          <p:cNvSpPr>
            <a:spLocks noGrp="1"/>
          </p:cNvSpPr>
          <p:nvPr>
            <p:ph sz="quarter" idx="27"/>
          </p:nvPr>
        </p:nvSpPr>
        <p:spPr>
          <a:xfrm>
            <a:off x="5718175" y="4208463"/>
            <a:ext cx="1582738" cy="430212"/>
          </a:xfrm>
        </p:spPr>
        <p:txBody>
          <a:bodyPr/>
          <a:lstStyle/>
          <a:p>
            <a:pPr lvl="0"/>
            <a:r>
              <a:rPr lang="en-US" dirty="0"/>
              <a:t>Click to</a:t>
            </a:r>
          </a:p>
        </p:txBody>
      </p:sp>
      <p:sp>
        <p:nvSpPr>
          <p:cNvPr id="45" name="Content Placeholder 44">
            <a:extLst>
              <a:ext uri="{FF2B5EF4-FFF2-40B4-BE49-F238E27FC236}">
                <a16:creationId xmlns:a16="http://schemas.microsoft.com/office/drawing/2014/main" id="{413ACB3E-5D54-4753-A69B-62286B4A047C}"/>
              </a:ext>
            </a:extLst>
          </p:cNvPr>
          <p:cNvSpPr>
            <a:spLocks noGrp="1"/>
          </p:cNvSpPr>
          <p:nvPr>
            <p:ph sz="quarter" idx="28"/>
          </p:nvPr>
        </p:nvSpPr>
        <p:spPr>
          <a:xfrm>
            <a:off x="7750175" y="4208463"/>
            <a:ext cx="1452563" cy="430212"/>
          </a:xfrm>
        </p:spPr>
        <p:txBody>
          <a:bodyPr/>
          <a:lstStyle/>
          <a:p>
            <a:pPr lvl="0"/>
            <a:r>
              <a:rPr lang="en-US" dirty="0"/>
              <a:t>Click to</a:t>
            </a:r>
          </a:p>
        </p:txBody>
      </p:sp>
      <p:sp>
        <p:nvSpPr>
          <p:cNvPr id="47" name="Content Placeholder 46">
            <a:extLst>
              <a:ext uri="{FF2B5EF4-FFF2-40B4-BE49-F238E27FC236}">
                <a16:creationId xmlns:a16="http://schemas.microsoft.com/office/drawing/2014/main" id="{339A2982-8D2C-4E8B-AE2D-8DEF3B59FE82}"/>
              </a:ext>
            </a:extLst>
          </p:cNvPr>
          <p:cNvSpPr>
            <a:spLocks noGrp="1"/>
          </p:cNvSpPr>
          <p:nvPr>
            <p:ph sz="quarter" idx="29"/>
          </p:nvPr>
        </p:nvSpPr>
        <p:spPr>
          <a:xfrm>
            <a:off x="9521825" y="4208463"/>
            <a:ext cx="2157413" cy="430887"/>
          </a:xfrm>
        </p:spPr>
        <p:txBody>
          <a:bodyPr/>
          <a:lstStyle/>
          <a:p>
            <a:pPr lvl="0"/>
            <a:r>
              <a:rPr lang="en-US" dirty="0"/>
              <a:t>Click to edit</a:t>
            </a:r>
          </a:p>
        </p:txBody>
      </p:sp>
    </p:spTree>
    <p:extLst>
      <p:ext uri="{BB962C8B-B14F-4D97-AF65-F5344CB8AC3E}">
        <p14:creationId xmlns:p14="http://schemas.microsoft.com/office/powerpoint/2010/main" val="415823713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9D7-7186-47FB-B5D5-8D04DE5D4C03}"/>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07FBFE0-CDAD-486E-BF22-23AEDB69E412}"/>
              </a:ext>
            </a:extLst>
          </p:cNvPr>
          <p:cNvSpPr>
            <a:spLocks noGrp="1"/>
          </p:cNvSpPr>
          <p:nvPr>
            <p:ph sz="quarter" idx="10"/>
          </p:nvPr>
        </p:nvSpPr>
        <p:spPr>
          <a:xfrm>
            <a:off x="700088" y="1400175"/>
            <a:ext cx="2300287"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B4BB388-E746-4386-81D9-F426D88E198D}"/>
              </a:ext>
            </a:extLst>
          </p:cNvPr>
          <p:cNvSpPr>
            <a:spLocks noGrp="1"/>
          </p:cNvSpPr>
          <p:nvPr>
            <p:ph sz="quarter" idx="11"/>
          </p:nvPr>
        </p:nvSpPr>
        <p:spPr>
          <a:xfrm>
            <a:off x="3600450" y="1344155"/>
            <a:ext cx="1871663" cy="430887"/>
          </a:xfrm>
        </p:spPr>
        <p:txBody>
          <a:bodyPr/>
          <a:lstStyle/>
          <a:p>
            <a:pPr lvl="0"/>
            <a:r>
              <a:rPr lang="en-US" dirty="0"/>
              <a:t>Click to</a:t>
            </a:r>
          </a:p>
        </p:txBody>
      </p:sp>
      <p:sp>
        <p:nvSpPr>
          <p:cNvPr id="12" name="Content Placeholder 11">
            <a:extLst>
              <a:ext uri="{FF2B5EF4-FFF2-40B4-BE49-F238E27FC236}">
                <a16:creationId xmlns:a16="http://schemas.microsoft.com/office/drawing/2014/main" id="{1F6666B3-AFAC-4F52-9A3D-51380454C596}"/>
              </a:ext>
            </a:extLst>
          </p:cNvPr>
          <p:cNvSpPr>
            <a:spLocks noGrp="1"/>
          </p:cNvSpPr>
          <p:nvPr>
            <p:ph sz="quarter" idx="12"/>
          </p:nvPr>
        </p:nvSpPr>
        <p:spPr>
          <a:xfrm>
            <a:off x="5943600" y="1344613"/>
            <a:ext cx="2043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EE18264C-4D87-49A0-A68D-6EE486D7BB15}"/>
              </a:ext>
            </a:extLst>
          </p:cNvPr>
          <p:cNvSpPr>
            <a:spLocks noGrp="1"/>
          </p:cNvSpPr>
          <p:nvPr>
            <p:ph sz="quarter" idx="13"/>
          </p:nvPr>
        </p:nvSpPr>
        <p:spPr>
          <a:xfrm>
            <a:off x="8415338" y="1344613"/>
            <a:ext cx="1871662"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607D57A3-E1DF-4035-9B17-CC5E4F1E1E20}"/>
              </a:ext>
            </a:extLst>
          </p:cNvPr>
          <p:cNvSpPr>
            <a:spLocks noGrp="1"/>
          </p:cNvSpPr>
          <p:nvPr>
            <p:ph sz="quarter" idx="14"/>
          </p:nvPr>
        </p:nvSpPr>
        <p:spPr>
          <a:xfrm>
            <a:off x="700088" y="2143125"/>
            <a:ext cx="2443162" cy="43021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959109A9-B6D0-4DC3-8DB3-B3C648221FBC}"/>
              </a:ext>
            </a:extLst>
          </p:cNvPr>
          <p:cNvSpPr>
            <a:spLocks noGrp="1"/>
          </p:cNvSpPr>
          <p:nvPr>
            <p:ph sz="quarter" idx="15"/>
          </p:nvPr>
        </p:nvSpPr>
        <p:spPr>
          <a:xfrm>
            <a:off x="3600450" y="2143125"/>
            <a:ext cx="1871663" cy="430213"/>
          </a:xfrm>
        </p:spPr>
        <p:txBody>
          <a:bodyPr/>
          <a:lstStyle/>
          <a:p>
            <a:pPr lvl="0"/>
            <a:r>
              <a:rPr lang="en-US" dirty="0"/>
              <a:t>Click to</a:t>
            </a:r>
          </a:p>
        </p:txBody>
      </p:sp>
      <p:sp>
        <p:nvSpPr>
          <p:cNvPr id="20" name="Content Placeholder 19">
            <a:extLst>
              <a:ext uri="{FF2B5EF4-FFF2-40B4-BE49-F238E27FC236}">
                <a16:creationId xmlns:a16="http://schemas.microsoft.com/office/drawing/2014/main" id="{817A4028-DF34-43E1-82E5-EC24032A5B26}"/>
              </a:ext>
            </a:extLst>
          </p:cNvPr>
          <p:cNvSpPr>
            <a:spLocks noGrp="1"/>
          </p:cNvSpPr>
          <p:nvPr>
            <p:ph sz="quarter" idx="16"/>
          </p:nvPr>
        </p:nvSpPr>
        <p:spPr>
          <a:xfrm>
            <a:off x="5943600" y="2143125"/>
            <a:ext cx="2157413" cy="430887"/>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EA3DACE-1758-4E06-AE66-D3AA11A27CED}"/>
              </a:ext>
            </a:extLst>
          </p:cNvPr>
          <p:cNvSpPr>
            <a:spLocks noGrp="1"/>
          </p:cNvSpPr>
          <p:nvPr>
            <p:ph sz="quarter" idx="17"/>
          </p:nvPr>
        </p:nvSpPr>
        <p:spPr>
          <a:xfrm>
            <a:off x="8415338" y="2143125"/>
            <a:ext cx="2057400" cy="430213"/>
          </a:xfrm>
        </p:spPr>
        <p:txBody>
          <a:bodyPr/>
          <a:lstStyle/>
          <a:p>
            <a:pPr lvl="0"/>
            <a:r>
              <a:rPr lang="en-US" dirty="0"/>
              <a:t>Click to</a:t>
            </a:r>
          </a:p>
        </p:txBody>
      </p:sp>
      <p:sp>
        <p:nvSpPr>
          <p:cNvPr id="24" name="Content Placeholder 23">
            <a:extLst>
              <a:ext uri="{FF2B5EF4-FFF2-40B4-BE49-F238E27FC236}">
                <a16:creationId xmlns:a16="http://schemas.microsoft.com/office/drawing/2014/main" id="{14F28700-1C73-471E-99B8-89688596F403}"/>
              </a:ext>
            </a:extLst>
          </p:cNvPr>
          <p:cNvSpPr>
            <a:spLocks noGrp="1"/>
          </p:cNvSpPr>
          <p:nvPr>
            <p:ph sz="quarter" idx="18"/>
          </p:nvPr>
        </p:nvSpPr>
        <p:spPr>
          <a:xfrm>
            <a:off x="700088" y="2928938"/>
            <a:ext cx="2443162" cy="430212"/>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D72219E-39E0-4997-9381-A32B7A327B3C}"/>
              </a:ext>
            </a:extLst>
          </p:cNvPr>
          <p:cNvSpPr>
            <a:spLocks noGrp="1"/>
          </p:cNvSpPr>
          <p:nvPr>
            <p:ph sz="quarter" idx="19"/>
          </p:nvPr>
        </p:nvSpPr>
        <p:spPr>
          <a:xfrm>
            <a:off x="3600450" y="2928938"/>
            <a:ext cx="1871663" cy="430212"/>
          </a:xfrm>
        </p:spPr>
        <p:txBody>
          <a:bodyPr/>
          <a:lstStyle/>
          <a:p>
            <a:pPr lvl="0"/>
            <a:r>
              <a:rPr lang="en-US" dirty="0"/>
              <a:t>Click to</a:t>
            </a:r>
          </a:p>
        </p:txBody>
      </p:sp>
      <p:sp>
        <p:nvSpPr>
          <p:cNvPr id="28" name="Content Placeholder 27">
            <a:extLst>
              <a:ext uri="{FF2B5EF4-FFF2-40B4-BE49-F238E27FC236}">
                <a16:creationId xmlns:a16="http://schemas.microsoft.com/office/drawing/2014/main" id="{905F9BA0-6299-4C49-9692-F36C97A4FBCC}"/>
              </a:ext>
            </a:extLst>
          </p:cNvPr>
          <p:cNvSpPr>
            <a:spLocks noGrp="1"/>
          </p:cNvSpPr>
          <p:nvPr>
            <p:ph sz="quarter" idx="20"/>
          </p:nvPr>
        </p:nvSpPr>
        <p:spPr>
          <a:xfrm>
            <a:off x="5943600" y="2928938"/>
            <a:ext cx="2157413" cy="430887"/>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AFD0D490-C624-4756-8534-621D07C5EA3F}"/>
              </a:ext>
            </a:extLst>
          </p:cNvPr>
          <p:cNvSpPr>
            <a:spLocks noGrp="1"/>
          </p:cNvSpPr>
          <p:nvPr>
            <p:ph sz="quarter" idx="21"/>
          </p:nvPr>
        </p:nvSpPr>
        <p:spPr>
          <a:xfrm>
            <a:off x="8558213" y="2828925"/>
            <a:ext cx="2057400" cy="430887"/>
          </a:xfrm>
        </p:spPr>
        <p:txBody>
          <a:bodyPr/>
          <a:lstStyle/>
          <a:p>
            <a:pPr lvl="0"/>
            <a:r>
              <a:rPr lang="en-US" dirty="0"/>
              <a:t>Click to</a:t>
            </a:r>
          </a:p>
        </p:txBody>
      </p:sp>
    </p:spTree>
    <p:extLst>
      <p:ext uri="{BB962C8B-B14F-4D97-AF65-F5344CB8AC3E}">
        <p14:creationId xmlns:p14="http://schemas.microsoft.com/office/powerpoint/2010/main" val="280995941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3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8D5D-95B7-455F-879A-26940F23757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817B23-1671-48DA-A0E8-36EB62702904}"/>
              </a:ext>
            </a:extLst>
          </p:cNvPr>
          <p:cNvSpPr>
            <a:spLocks noGrp="1"/>
          </p:cNvSpPr>
          <p:nvPr>
            <p:ph sz="quarter" idx="10"/>
          </p:nvPr>
        </p:nvSpPr>
        <p:spPr>
          <a:xfrm>
            <a:off x="828675" y="1828800"/>
            <a:ext cx="175736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0075AEFE-9A34-4FBD-83F1-C9400BAEAF6D}"/>
              </a:ext>
            </a:extLst>
          </p:cNvPr>
          <p:cNvSpPr>
            <a:spLocks noGrp="1"/>
          </p:cNvSpPr>
          <p:nvPr>
            <p:ph sz="quarter" idx="11"/>
          </p:nvPr>
        </p:nvSpPr>
        <p:spPr>
          <a:xfrm>
            <a:off x="3300413" y="1828800"/>
            <a:ext cx="1757362" cy="430213"/>
          </a:xfrm>
        </p:spPr>
        <p:txBody>
          <a:bodyPr/>
          <a:lstStyle/>
          <a:p>
            <a:pPr lvl="0"/>
            <a:r>
              <a:rPr lang="en-US" dirty="0"/>
              <a:t>Click to</a:t>
            </a:r>
          </a:p>
        </p:txBody>
      </p:sp>
      <p:sp>
        <p:nvSpPr>
          <p:cNvPr id="12" name="Content Placeholder 11">
            <a:extLst>
              <a:ext uri="{FF2B5EF4-FFF2-40B4-BE49-F238E27FC236}">
                <a16:creationId xmlns:a16="http://schemas.microsoft.com/office/drawing/2014/main" id="{0301BF30-427E-4105-AA86-8ADCBC438BE6}"/>
              </a:ext>
            </a:extLst>
          </p:cNvPr>
          <p:cNvSpPr>
            <a:spLocks noGrp="1"/>
          </p:cNvSpPr>
          <p:nvPr>
            <p:ph sz="quarter" idx="12"/>
          </p:nvPr>
        </p:nvSpPr>
        <p:spPr>
          <a:xfrm>
            <a:off x="5743575" y="1828800"/>
            <a:ext cx="1928813" cy="430213"/>
          </a:xfrm>
        </p:spPr>
        <p:txBody>
          <a:bodyPr/>
          <a:lstStyle/>
          <a:p>
            <a:pPr lvl="0"/>
            <a:r>
              <a:rPr lang="en-US" dirty="0"/>
              <a:t>Click to</a:t>
            </a:r>
          </a:p>
        </p:txBody>
      </p:sp>
      <p:sp>
        <p:nvSpPr>
          <p:cNvPr id="14" name="Content Placeholder 13">
            <a:extLst>
              <a:ext uri="{FF2B5EF4-FFF2-40B4-BE49-F238E27FC236}">
                <a16:creationId xmlns:a16="http://schemas.microsoft.com/office/drawing/2014/main" id="{B01F4E8D-187B-43C3-BD34-EE764B3C7464}"/>
              </a:ext>
            </a:extLst>
          </p:cNvPr>
          <p:cNvSpPr>
            <a:spLocks noGrp="1"/>
          </p:cNvSpPr>
          <p:nvPr>
            <p:ph sz="quarter" idx="13"/>
          </p:nvPr>
        </p:nvSpPr>
        <p:spPr>
          <a:xfrm>
            <a:off x="8415338" y="1828800"/>
            <a:ext cx="2228850" cy="430213"/>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071EDA4-B407-4D2B-BFBC-E1271E981763}"/>
              </a:ext>
            </a:extLst>
          </p:cNvPr>
          <p:cNvSpPr>
            <a:spLocks noGrp="1"/>
          </p:cNvSpPr>
          <p:nvPr>
            <p:ph sz="quarter" idx="14"/>
          </p:nvPr>
        </p:nvSpPr>
        <p:spPr>
          <a:xfrm>
            <a:off x="700088" y="2786063"/>
            <a:ext cx="1885950" cy="430212"/>
          </a:xfrm>
        </p:spPr>
        <p:txBody>
          <a:bodyPr/>
          <a:lstStyle/>
          <a:p>
            <a:pPr lvl="0"/>
            <a:r>
              <a:rPr lang="en-US" dirty="0"/>
              <a:t>Click to</a:t>
            </a:r>
          </a:p>
        </p:txBody>
      </p:sp>
      <p:sp>
        <p:nvSpPr>
          <p:cNvPr id="18" name="Content Placeholder 17">
            <a:extLst>
              <a:ext uri="{FF2B5EF4-FFF2-40B4-BE49-F238E27FC236}">
                <a16:creationId xmlns:a16="http://schemas.microsoft.com/office/drawing/2014/main" id="{CF150AAB-D7E2-46A4-A9D0-C6AF5E2B6FAD}"/>
              </a:ext>
            </a:extLst>
          </p:cNvPr>
          <p:cNvSpPr>
            <a:spLocks noGrp="1"/>
          </p:cNvSpPr>
          <p:nvPr>
            <p:ph sz="quarter" idx="15"/>
          </p:nvPr>
        </p:nvSpPr>
        <p:spPr>
          <a:xfrm>
            <a:off x="3300413" y="2786063"/>
            <a:ext cx="1885950" cy="430212"/>
          </a:xfrm>
        </p:spPr>
        <p:txBody>
          <a:bodyPr/>
          <a:lstStyle/>
          <a:p>
            <a:pPr lvl="0"/>
            <a:r>
              <a:rPr lang="en-US" dirty="0"/>
              <a:t>Click to</a:t>
            </a:r>
          </a:p>
        </p:txBody>
      </p:sp>
      <p:sp>
        <p:nvSpPr>
          <p:cNvPr id="20" name="Content Placeholder 19">
            <a:extLst>
              <a:ext uri="{FF2B5EF4-FFF2-40B4-BE49-F238E27FC236}">
                <a16:creationId xmlns:a16="http://schemas.microsoft.com/office/drawing/2014/main" id="{F4E49ACB-C63C-4579-98CC-594573619262}"/>
              </a:ext>
            </a:extLst>
          </p:cNvPr>
          <p:cNvSpPr>
            <a:spLocks noGrp="1"/>
          </p:cNvSpPr>
          <p:nvPr>
            <p:ph sz="quarter" idx="16"/>
          </p:nvPr>
        </p:nvSpPr>
        <p:spPr>
          <a:xfrm>
            <a:off x="5743575" y="2786063"/>
            <a:ext cx="1928813" cy="430212"/>
          </a:xfrm>
        </p:spPr>
        <p:txBody>
          <a:bodyPr/>
          <a:lstStyle/>
          <a:p>
            <a:pPr lvl="0"/>
            <a:r>
              <a:rPr lang="en-US" dirty="0"/>
              <a:t>Click to</a:t>
            </a:r>
          </a:p>
        </p:txBody>
      </p:sp>
      <p:sp>
        <p:nvSpPr>
          <p:cNvPr id="22" name="Content Placeholder 21">
            <a:extLst>
              <a:ext uri="{FF2B5EF4-FFF2-40B4-BE49-F238E27FC236}">
                <a16:creationId xmlns:a16="http://schemas.microsoft.com/office/drawing/2014/main" id="{959DA8A7-DDFE-4489-A817-D014632553E3}"/>
              </a:ext>
            </a:extLst>
          </p:cNvPr>
          <p:cNvSpPr>
            <a:spLocks noGrp="1"/>
          </p:cNvSpPr>
          <p:nvPr>
            <p:ph sz="quarter" idx="17"/>
          </p:nvPr>
        </p:nvSpPr>
        <p:spPr>
          <a:xfrm>
            <a:off x="8415338" y="2786063"/>
            <a:ext cx="2228850" cy="430887"/>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83EF8BF7-4AE0-4EDD-9377-F29F8B25E1CC}"/>
              </a:ext>
            </a:extLst>
          </p:cNvPr>
          <p:cNvSpPr>
            <a:spLocks noGrp="1"/>
          </p:cNvSpPr>
          <p:nvPr>
            <p:ph sz="quarter" idx="18"/>
          </p:nvPr>
        </p:nvSpPr>
        <p:spPr>
          <a:xfrm>
            <a:off x="700088" y="3614738"/>
            <a:ext cx="1885950" cy="430212"/>
          </a:xfrm>
        </p:spPr>
        <p:txBody>
          <a:bodyPr/>
          <a:lstStyle/>
          <a:p>
            <a:pPr lvl="0"/>
            <a:r>
              <a:rPr lang="en-US" dirty="0"/>
              <a:t>Click to</a:t>
            </a:r>
          </a:p>
        </p:txBody>
      </p:sp>
      <p:sp>
        <p:nvSpPr>
          <p:cNvPr id="26" name="Content Placeholder 25">
            <a:extLst>
              <a:ext uri="{FF2B5EF4-FFF2-40B4-BE49-F238E27FC236}">
                <a16:creationId xmlns:a16="http://schemas.microsoft.com/office/drawing/2014/main" id="{E4AE5DB2-CAF2-47E7-9600-C665AD37EA82}"/>
              </a:ext>
            </a:extLst>
          </p:cNvPr>
          <p:cNvSpPr>
            <a:spLocks noGrp="1"/>
          </p:cNvSpPr>
          <p:nvPr>
            <p:ph sz="quarter" idx="19"/>
          </p:nvPr>
        </p:nvSpPr>
        <p:spPr>
          <a:xfrm>
            <a:off x="3300413" y="3614738"/>
            <a:ext cx="1885950" cy="430887"/>
          </a:xfrm>
        </p:spPr>
        <p:txBody>
          <a:bodyPr/>
          <a:lstStyle/>
          <a:p>
            <a:pPr lvl="0"/>
            <a:r>
              <a:rPr lang="en-US" dirty="0"/>
              <a:t>Click to</a:t>
            </a:r>
          </a:p>
        </p:txBody>
      </p:sp>
      <p:sp>
        <p:nvSpPr>
          <p:cNvPr id="28" name="Content Placeholder 27">
            <a:extLst>
              <a:ext uri="{FF2B5EF4-FFF2-40B4-BE49-F238E27FC236}">
                <a16:creationId xmlns:a16="http://schemas.microsoft.com/office/drawing/2014/main" id="{5610AE3C-C292-404F-9E9E-3D4FD534F585}"/>
              </a:ext>
            </a:extLst>
          </p:cNvPr>
          <p:cNvSpPr>
            <a:spLocks noGrp="1"/>
          </p:cNvSpPr>
          <p:nvPr>
            <p:ph sz="quarter" idx="20"/>
          </p:nvPr>
        </p:nvSpPr>
        <p:spPr>
          <a:xfrm>
            <a:off x="5743575" y="3614738"/>
            <a:ext cx="1928813" cy="430212"/>
          </a:xfrm>
        </p:spPr>
        <p:txBody>
          <a:bodyPr/>
          <a:lstStyle/>
          <a:p>
            <a:pPr lvl="0"/>
            <a:r>
              <a:rPr lang="en-US" dirty="0"/>
              <a:t>Click to</a:t>
            </a:r>
          </a:p>
        </p:txBody>
      </p:sp>
      <p:sp>
        <p:nvSpPr>
          <p:cNvPr id="30" name="Content Placeholder 29">
            <a:extLst>
              <a:ext uri="{FF2B5EF4-FFF2-40B4-BE49-F238E27FC236}">
                <a16:creationId xmlns:a16="http://schemas.microsoft.com/office/drawing/2014/main" id="{8C33AD77-6313-4B32-B18E-EE1FFC8FA7C2}"/>
              </a:ext>
            </a:extLst>
          </p:cNvPr>
          <p:cNvSpPr>
            <a:spLocks noGrp="1"/>
          </p:cNvSpPr>
          <p:nvPr>
            <p:ph sz="quarter" idx="21"/>
          </p:nvPr>
        </p:nvSpPr>
        <p:spPr>
          <a:xfrm>
            <a:off x="8415338" y="3614738"/>
            <a:ext cx="2128837" cy="430212"/>
          </a:xfrm>
        </p:spPr>
        <p:txBody>
          <a:bodyPr/>
          <a:lstStyle/>
          <a:p>
            <a:pPr lvl="0"/>
            <a:r>
              <a:rPr lang="en-US" dirty="0"/>
              <a:t>Click to edit</a:t>
            </a:r>
          </a:p>
        </p:txBody>
      </p:sp>
    </p:spTree>
    <p:extLst>
      <p:ext uri="{BB962C8B-B14F-4D97-AF65-F5344CB8AC3E}">
        <p14:creationId xmlns:p14="http://schemas.microsoft.com/office/powerpoint/2010/main" val="11616708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5480-3C80-4F85-957F-01864E279D3B}"/>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6BE7ECEE-C6B9-446B-BC6D-45740C9D2D84}"/>
              </a:ext>
            </a:extLst>
          </p:cNvPr>
          <p:cNvSpPr>
            <a:spLocks noGrp="1"/>
          </p:cNvSpPr>
          <p:nvPr>
            <p:ph sz="quarter" idx="10"/>
          </p:nvPr>
        </p:nvSpPr>
        <p:spPr>
          <a:xfrm>
            <a:off x="1698625" y="2424113"/>
            <a:ext cx="1798638"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75DF35D1-7CE6-45E6-B7EE-5B0CDEA3F48A}"/>
              </a:ext>
            </a:extLst>
          </p:cNvPr>
          <p:cNvSpPr>
            <a:spLocks noGrp="1"/>
          </p:cNvSpPr>
          <p:nvPr>
            <p:ph sz="quarter" idx="11"/>
          </p:nvPr>
        </p:nvSpPr>
        <p:spPr>
          <a:xfrm>
            <a:off x="3903663" y="2424113"/>
            <a:ext cx="1641475"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865B11A0-2BAD-49A8-A1D8-215C7F4D2FA6}"/>
              </a:ext>
            </a:extLst>
          </p:cNvPr>
          <p:cNvSpPr>
            <a:spLocks noGrp="1"/>
          </p:cNvSpPr>
          <p:nvPr>
            <p:ph sz="quarter" idx="12"/>
          </p:nvPr>
        </p:nvSpPr>
        <p:spPr>
          <a:xfrm>
            <a:off x="5994400" y="2424113"/>
            <a:ext cx="1524000" cy="430212"/>
          </a:xfrm>
        </p:spPr>
        <p:txBody>
          <a:bodyPr/>
          <a:lstStyle/>
          <a:p>
            <a:pPr lvl="0"/>
            <a:r>
              <a:rPr lang="en-US" dirty="0"/>
              <a:t>Click to</a:t>
            </a:r>
          </a:p>
        </p:txBody>
      </p:sp>
      <p:sp>
        <p:nvSpPr>
          <p:cNvPr id="14" name="Content Placeholder 13">
            <a:extLst>
              <a:ext uri="{FF2B5EF4-FFF2-40B4-BE49-F238E27FC236}">
                <a16:creationId xmlns:a16="http://schemas.microsoft.com/office/drawing/2014/main" id="{19538DEF-D1F7-455D-8BF7-8E3F664D8700}"/>
              </a:ext>
            </a:extLst>
          </p:cNvPr>
          <p:cNvSpPr>
            <a:spLocks noGrp="1"/>
          </p:cNvSpPr>
          <p:nvPr>
            <p:ph sz="quarter" idx="13"/>
          </p:nvPr>
        </p:nvSpPr>
        <p:spPr>
          <a:xfrm>
            <a:off x="8026400" y="2424113"/>
            <a:ext cx="1524000" cy="430212"/>
          </a:xfrm>
        </p:spPr>
        <p:txBody>
          <a:bodyPr/>
          <a:lstStyle/>
          <a:p>
            <a:pPr lvl="0"/>
            <a:r>
              <a:rPr lang="en-US" dirty="0"/>
              <a:t>Click to</a:t>
            </a:r>
          </a:p>
        </p:txBody>
      </p:sp>
    </p:spTree>
    <p:extLst>
      <p:ext uri="{BB962C8B-B14F-4D97-AF65-F5344CB8AC3E}">
        <p14:creationId xmlns:p14="http://schemas.microsoft.com/office/powerpoint/2010/main" val="27512560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FA8E-3002-48C2-B517-0A50EDE4E08C}"/>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48C413C-1689-49A3-A044-2D68E44E3D66}"/>
              </a:ext>
            </a:extLst>
          </p:cNvPr>
          <p:cNvSpPr>
            <a:spLocks noGrp="1"/>
          </p:cNvSpPr>
          <p:nvPr>
            <p:ph sz="quarter" idx="10"/>
          </p:nvPr>
        </p:nvSpPr>
        <p:spPr>
          <a:xfrm>
            <a:off x="1292225" y="1639888"/>
            <a:ext cx="191611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59DC3BCE-85A8-4769-AD9D-5C15D8A87AE0}"/>
              </a:ext>
            </a:extLst>
          </p:cNvPr>
          <p:cNvSpPr>
            <a:spLocks noGrp="1"/>
          </p:cNvSpPr>
          <p:nvPr>
            <p:ph sz="quarter" idx="11"/>
          </p:nvPr>
        </p:nvSpPr>
        <p:spPr>
          <a:xfrm>
            <a:off x="4470400" y="1639888"/>
            <a:ext cx="2046288"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B6DD9A60-2D3F-4FA3-81FB-65186612667C}"/>
              </a:ext>
            </a:extLst>
          </p:cNvPr>
          <p:cNvSpPr>
            <a:spLocks noGrp="1"/>
          </p:cNvSpPr>
          <p:nvPr>
            <p:ph sz="quarter" idx="12"/>
          </p:nvPr>
        </p:nvSpPr>
        <p:spPr>
          <a:xfrm>
            <a:off x="1292225" y="2830513"/>
            <a:ext cx="1916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6830515B-F974-4581-BBBA-B288B879D910}"/>
              </a:ext>
            </a:extLst>
          </p:cNvPr>
          <p:cNvSpPr>
            <a:spLocks noGrp="1"/>
          </p:cNvSpPr>
          <p:nvPr>
            <p:ph sz="quarter" idx="13"/>
          </p:nvPr>
        </p:nvSpPr>
        <p:spPr>
          <a:xfrm>
            <a:off x="4470400" y="2830513"/>
            <a:ext cx="2046288"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0062816C-AEE7-4891-B455-C4E5B143003B}"/>
              </a:ext>
            </a:extLst>
          </p:cNvPr>
          <p:cNvSpPr>
            <a:spLocks noGrp="1"/>
          </p:cNvSpPr>
          <p:nvPr>
            <p:ph sz="quarter" idx="14"/>
          </p:nvPr>
        </p:nvSpPr>
        <p:spPr>
          <a:xfrm>
            <a:off x="1292225" y="3657600"/>
            <a:ext cx="2190750" cy="861774"/>
          </a:xfrm>
        </p:spPr>
        <p:txBody>
          <a:bodyPr/>
          <a:lstStyle/>
          <a:p>
            <a:pPr lvl="0"/>
            <a:r>
              <a:rPr lang="en-US" dirty="0"/>
              <a:t>Click to edit Master text</a:t>
            </a:r>
          </a:p>
        </p:txBody>
      </p:sp>
      <p:sp>
        <p:nvSpPr>
          <p:cNvPr id="18" name="Content Placeholder 17">
            <a:extLst>
              <a:ext uri="{FF2B5EF4-FFF2-40B4-BE49-F238E27FC236}">
                <a16:creationId xmlns:a16="http://schemas.microsoft.com/office/drawing/2014/main" id="{5754C9CA-6904-4BA4-A9AE-435C900AF5D7}"/>
              </a:ext>
            </a:extLst>
          </p:cNvPr>
          <p:cNvSpPr>
            <a:spLocks noGrp="1"/>
          </p:cNvSpPr>
          <p:nvPr>
            <p:ph sz="quarter" idx="15"/>
          </p:nvPr>
        </p:nvSpPr>
        <p:spPr>
          <a:xfrm>
            <a:off x="4470400" y="3657600"/>
            <a:ext cx="1727200" cy="861774"/>
          </a:xfrm>
        </p:spPr>
        <p:txBody>
          <a:bodyPr/>
          <a:lstStyle/>
          <a:p>
            <a:pPr lvl="0"/>
            <a:r>
              <a:rPr lang="en-US" dirty="0"/>
              <a:t>Click to edit</a:t>
            </a:r>
          </a:p>
        </p:txBody>
      </p:sp>
    </p:spTree>
    <p:extLst>
      <p:ext uri="{BB962C8B-B14F-4D97-AF65-F5344CB8AC3E}">
        <p14:creationId xmlns:p14="http://schemas.microsoft.com/office/powerpoint/2010/main" val="21991227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FCEB-D311-4D93-BD2F-2B35FE761F6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31D4F8B-12E5-4FF8-8AD1-F574F91A406D}"/>
              </a:ext>
            </a:extLst>
          </p:cNvPr>
          <p:cNvSpPr>
            <a:spLocks noGrp="1"/>
          </p:cNvSpPr>
          <p:nvPr>
            <p:ph sz="quarter" idx="10"/>
          </p:nvPr>
        </p:nvSpPr>
        <p:spPr>
          <a:xfrm>
            <a:off x="1219200" y="1160463"/>
            <a:ext cx="4630738" cy="430887"/>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4CBDB161-B4E9-4B93-8837-AAD8AE873B38}"/>
              </a:ext>
            </a:extLst>
          </p:cNvPr>
          <p:cNvSpPr>
            <a:spLocks noGrp="1"/>
          </p:cNvSpPr>
          <p:nvPr>
            <p:ph sz="quarter" idx="11"/>
          </p:nvPr>
        </p:nvSpPr>
        <p:spPr>
          <a:xfrm>
            <a:off x="1219200" y="2409825"/>
            <a:ext cx="4630738" cy="430887"/>
          </a:xfrm>
        </p:spPr>
        <p:txBody>
          <a:bodyPr/>
          <a:lstStyle/>
          <a:p>
            <a:pPr lvl="0"/>
            <a:r>
              <a:rPr lang="en-US" dirty="0"/>
              <a:t>Click to edit Master text</a:t>
            </a:r>
          </a:p>
        </p:txBody>
      </p:sp>
    </p:spTree>
    <p:extLst>
      <p:ext uri="{BB962C8B-B14F-4D97-AF65-F5344CB8AC3E}">
        <p14:creationId xmlns:p14="http://schemas.microsoft.com/office/powerpoint/2010/main" val="70554237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5FCC-6202-45AA-A80C-6B2BB47EFEE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56EF42-035C-4E84-B115-E35A21BB9C8C}"/>
              </a:ext>
            </a:extLst>
          </p:cNvPr>
          <p:cNvSpPr>
            <a:spLocks noGrp="1"/>
          </p:cNvSpPr>
          <p:nvPr>
            <p:ph sz="quarter" idx="10"/>
          </p:nvPr>
        </p:nvSpPr>
        <p:spPr>
          <a:xfrm>
            <a:off x="957263" y="1414463"/>
            <a:ext cx="1800225" cy="428625"/>
          </a:xfrm>
        </p:spPr>
        <p:txBody>
          <a:bodyPr/>
          <a:lstStyle/>
          <a:p>
            <a:pPr lvl="0"/>
            <a:r>
              <a:rPr lang="en-US" dirty="0"/>
              <a:t>Click to</a:t>
            </a:r>
          </a:p>
        </p:txBody>
      </p:sp>
      <p:sp>
        <p:nvSpPr>
          <p:cNvPr id="6" name="Content Placeholder 5">
            <a:extLst>
              <a:ext uri="{FF2B5EF4-FFF2-40B4-BE49-F238E27FC236}">
                <a16:creationId xmlns:a16="http://schemas.microsoft.com/office/drawing/2014/main" id="{0F9F1442-64D4-45A6-8030-B10EE0DA7817}"/>
              </a:ext>
            </a:extLst>
          </p:cNvPr>
          <p:cNvSpPr>
            <a:spLocks noGrp="1"/>
          </p:cNvSpPr>
          <p:nvPr>
            <p:ph sz="quarter" idx="11"/>
          </p:nvPr>
        </p:nvSpPr>
        <p:spPr>
          <a:xfrm>
            <a:off x="957263" y="2428875"/>
            <a:ext cx="2343150" cy="430887"/>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7EAFF0-0D37-4C08-8253-352E9B7642E4}"/>
              </a:ext>
            </a:extLst>
          </p:cNvPr>
          <p:cNvSpPr>
            <a:spLocks noGrp="1"/>
          </p:cNvSpPr>
          <p:nvPr>
            <p:ph sz="quarter" idx="12"/>
          </p:nvPr>
        </p:nvSpPr>
        <p:spPr>
          <a:xfrm>
            <a:off x="957263" y="3429000"/>
            <a:ext cx="3143250" cy="430887"/>
          </a:xfrm>
        </p:spPr>
        <p:txBody>
          <a:bodyPr/>
          <a:lstStyle/>
          <a:p>
            <a:pPr lvl="0"/>
            <a:r>
              <a:rPr lang="en-US" dirty="0"/>
              <a:t>Click to edit</a:t>
            </a:r>
          </a:p>
        </p:txBody>
      </p:sp>
      <p:sp>
        <p:nvSpPr>
          <p:cNvPr id="3" name="Text Placeholder 2">
            <a:extLst>
              <a:ext uri="{FF2B5EF4-FFF2-40B4-BE49-F238E27FC236}">
                <a16:creationId xmlns:a16="http://schemas.microsoft.com/office/drawing/2014/main" id="{2BE1EEAF-056A-4FD5-85F9-4A878A107300}"/>
              </a:ext>
            </a:extLst>
          </p:cNvPr>
          <p:cNvSpPr>
            <a:spLocks noGrp="1"/>
          </p:cNvSpPr>
          <p:nvPr>
            <p:ph type="body" sz="quarter" idx="13"/>
          </p:nvPr>
        </p:nvSpPr>
        <p:spPr>
          <a:xfrm>
            <a:off x="5148263" y="1490663"/>
            <a:ext cx="4065587" cy="183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C8B-6A65-4346-B54D-CE753669DDC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EF54C63-3E3A-4177-B8FC-0FF04F31C956}"/>
              </a:ext>
            </a:extLst>
          </p:cNvPr>
          <p:cNvSpPr>
            <a:spLocks noGrp="1"/>
          </p:cNvSpPr>
          <p:nvPr>
            <p:ph sz="quarter" idx="10"/>
          </p:nvPr>
        </p:nvSpPr>
        <p:spPr>
          <a:xfrm>
            <a:off x="1276350" y="1466850"/>
            <a:ext cx="4476750" cy="430887"/>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AB2A9212-1E4C-4EB0-90B5-4CAEB5157290}"/>
              </a:ext>
            </a:extLst>
          </p:cNvPr>
          <p:cNvSpPr>
            <a:spLocks noGrp="1"/>
          </p:cNvSpPr>
          <p:nvPr>
            <p:ph sz="quarter" idx="11"/>
          </p:nvPr>
        </p:nvSpPr>
        <p:spPr>
          <a:xfrm>
            <a:off x="1276350" y="2495550"/>
            <a:ext cx="4610100" cy="43021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5B13162F-4991-46CD-A810-518709BDE992}"/>
              </a:ext>
            </a:extLst>
          </p:cNvPr>
          <p:cNvSpPr>
            <a:spLocks noGrp="1"/>
          </p:cNvSpPr>
          <p:nvPr>
            <p:ph sz="quarter" idx="12"/>
          </p:nvPr>
        </p:nvSpPr>
        <p:spPr>
          <a:xfrm>
            <a:off x="1276350" y="3429000"/>
            <a:ext cx="4610100" cy="430887"/>
          </a:xfrm>
        </p:spPr>
        <p:txBody>
          <a:bodyPr/>
          <a:lstStyle/>
          <a:p>
            <a:pPr lvl="0"/>
            <a:r>
              <a:rPr lang="en-US" dirty="0"/>
              <a:t>Click to edit Master text</a:t>
            </a:r>
          </a:p>
        </p:txBody>
      </p:sp>
      <p:sp>
        <p:nvSpPr>
          <p:cNvPr id="3" name="Text Placeholder 2">
            <a:extLst>
              <a:ext uri="{FF2B5EF4-FFF2-40B4-BE49-F238E27FC236}">
                <a16:creationId xmlns:a16="http://schemas.microsoft.com/office/drawing/2014/main" id="{DF191C91-D6BF-49B3-9BD3-A9B130BBEE86}"/>
              </a:ext>
            </a:extLst>
          </p:cNvPr>
          <p:cNvSpPr>
            <a:spLocks noGrp="1"/>
          </p:cNvSpPr>
          <p:nvPr>
            <p:ph type="body" sz="quarter" idx="13"/>
          </p:nvPr>
        </p:nvSpPr>
        <p:spPr>
          <a:xfrm>
            <a:off x="7464425" y="715963"/>
            <a:ext cx="309086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9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776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1" name="Picture 10" descr="A person using a computer&#10;&#10;Description automatically generated">
            <a:extLst>
              <a:ext uri="{FF2B5EF4-FFF2-40B4-BE49-F238E27FC236}">
                <a16:creationId xmlns:a16="http://schemas.microsoft.com/office/drawing/2014/main" id="{A6136496-73A2-450D-B9AE-35803F0E1C97}"/>
              </a:ext>
            </a:extLst>
          </p:cNvPr>
          <p:cNvPicPr>
            <a:picLocks noChangeAspect="1"/>
          </p:cNvPicPr>
          <p:nvPr userDrawn="1"/>
        </p:nvPicPr>
        <p:blipFill rotWithShape="1">
          <a:blip r:embed="rId3"/>
          <a:srcRect l="11133" r="22293"/>
          <a:stretch/>
        </p:blipFill>
        <p:spPr>
          <a:xfrm>
            <a:off x="5343524" y="0"/>
            <a:ext cx="6848475"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85752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47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868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1939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24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592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29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408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0F40-A99D-4F2D-8274-8A21C28E25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BA43D0-51F9-4FF2-8000-1ACD8701148A}"/>
              </a:ext>
            </a:extLst>
          </p:cNvPr>
          <p:cNvSpPr>
            <a:spLocks noGrp="1"/>
          </p:cNvSpPr>
          <p:nvPr>
            <p:ph sz="quarter" idx="10"/>
          </p:nvPr>
        </p:nvSpPr>
        <p:spPr>
          <a:xfrm>
            <a:off x="736600" y="1677988"/>
            <a:ext cx="2006600" cy="430887"/>
          </a:xfrm>
        </p:spPr>
        <p:txBody>
          <a:bodyPr/>
          <a:lstStyle/>
          <a:p>
            <a:pPr lvl="0"/>
            <a:r>
              <a:rPr lang="en-US" dirty="0"/>
              <a:t>Click to</a:t>
            </a:r>
          </a:p>
        </p:txBody>
      </p:sp>
      <p:sp>
        <p:nvSpPr>
          <p:cNvPr id="6" name="Content Placeholder 5">
            <a:extLst>
              <a:ext uri="{FF2B5EF4-FFF2-40B4-BE49-F238E27FC236}">
                <a16:creationId xmlns:a16="http://schemas.microsoft.com/office/drawing/2014/main" id="{D7683D4B-AA5E-4B3F-B9A7-BE3BFDF30DA6}"/>
              </a:ext>
            </a:extLst>
          </p:cNvPr>
          <p:cNvSpPr>
            <a:spLocks noGrp="1"/>
          </p:cNvSpPr>
          <p:nvPr>
            <p:ph sz="quarter" idx="11"/>
          </p:nvPr>
        </p:nvSpPr>
        <p:spPr>
          <a:xfrm>
            <a:off x="627063" y="2716213"/>
            <a:ext cx="2771775"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7E55515-E0CC-4D94-BD91-75F5B25F6069}"/>
              </a:ext>
            </a:extLst>
          </p:cNvPr>
          <p:cNvSpPr>
            <a:spLocks noGrp="1"/>
          </p:cNvSpPr>
          <p:nvPr>
            <p:ph sz="quarter" idx="12"/>
          </p:nvPr>
        </p:nvSpPr>
        <p:spPr>
          <a:xfrm>
            <a:off x="627063" y="4776788"/>
            <a:ext cx="3330575" cy="430887"/>
          </a:xfrm>
        </p:spPr>
        <p:txBody>
          <a:bodyPr/>
          <a:lstStyle/>
          <a:p>
            <a:pPr lvl="0"/>
            <a:endParaRPr lang="en-US" dirty="0"/>
          </a:p>
        </p:txBody>
      </p:sp>
      <p:sp>
        <p:nvSpPr>
          <p:cNvPr id="3" name="Text Placeholder 2">
            <a:extLst>
              <a:ext uri="{FF2B5EF4-FFF2-40B4-BE49-F238E27FC236}">
                <a16:creationId xmlns:a16="http://schemas.microsoft.com/office/drawing/2014/main" id="{7832504C-5F7C-4F33-9772-193272C68FA0}"/>
              </a:ext>
            </a:extLst>
          </p:cNvPr>
          <p:cNvSpPr>
            <a:spLocks noGrp="1"/>
          </p:cNvSpPr>
          <p:nvPr>
            <p:ph type="body" sz="quarter" idx="13"/>
          </p:nvPr>
        </p:nvSpPr>
        <p:spPr>
          <a:xfrm>
            <a:off x="4840288" y="1054100"/>
            <a:ext cx="5943600" cy="281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70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879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421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5612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5468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05606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43835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01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8538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7653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1096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51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424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275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7575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15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293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372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202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42EA-CA67-4E3B-AD89-35C91E8795A1}"/>
              </a:ext>
            </a:extLst>
          </p:cNvPr>
          <p:cNvSpPr>
            <a:spLocks noGrp="1"/>
          </p:cNvSpPr>
          <p:nvPr>
            <p:ph type="title"/>
          </p:nvPr>
        </p:nvSpPr>
        <p:spPr>
          <a:xfrm>
            <a:off x="588263" y="457199"/>
            <a:ext cx="6184012" cy="55721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A5495205-4405-44B9-91FD-748476A350AC}"/>
              </a:ext>
            </a:extLst>
          </p:cNvPr>
          <p:cNvSpPr>
            <a:spLocks noGrp="1"/>
          </p:cNvSpPr>
          <p:nvPr>
            <p:ph sz="quarter" idx="10"/>
          </p:nvPr>
        </p:nvSpPr>
        <p:spPr>
          <a:xfrm>
            <a:off x="1743075" y="1685925"/>
            <a:ext cx="3228975" cy="430887"/>
          </a:xfrm>
        </p:spPr>
        <p:txBody>
          <a:bodyPr/>
          <a:lstStyle/>
          <a:p>
            <a:pPr lvl="0"/>
            <a:r>
              <a:rPr lang="en-US" dirty="0"/>
              <a:t>Click to edit</a:t>
            </a:r>
          </a:p>
        </p:txBody>
      </p:sp>
      <p:sp>
        <p:nvSpPr>
          <p:cNvPr id="6" name="Content Placeholder 5">
            <a:extLst>
              <a:ext uri="{FF2B5EF4-FFF2-40B4-BE49-F238E27FC236}">
                <a16:creationId xmlns:a16="http://schemas.microsoft.com/office/drawing/2014/main" id="{C9F419D2-D276-4B66-94AA-75D5109B0DE6}"/>
              </a:ext>
            </a:extLst>
          </p:cNvPr>
          <p:cNvSpPr>
            <a:spLocks noGrp="1"/>
          </p:cNvSpPr>
          <p:nvPr>
            <p:ph sz="quarter" idx="11"/>
          </p:nvPr>
        </p:nvSpPr>
        <p:spPr>
          <a:xfrm>
            <a:off x="5957888" y="1685925"/>
            <a:ext cx="2857500" cy="4302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12F74D84-8757-4B76-8FB6-9E53B2C2761A}"/>
              </a:ext>
            </a:extLst>
          </p:cNvPr>
          <p:cNvSpPr>
            <a:spLocks noGrp="1"/>
          </p:cNvSpPr>
          <p:nvPr>
            <p:ph sz="quarter" idx="12"/>
          </p:nvPr>
        </p:nvSpPr>
        <p:spPr>
          <a:xfrm>
            <a:off x="1743075" y="2643188"/>
            <a:ext cx="3357563" cy="430887"/>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4C146BE8-994C-42D4-A181-B0791142C288}"/>
              </a:ext>
            </a:extLst>
          </p:cNvPr>
          <p:cNvSpPr>
            <a:spLocks noGrp="1"/>
          </p:cNvSpPr>
          <p:nvPr>
            <p:ph sz="quarter" idx="13"/>
          </p:nvPr>
        </p:nvSpPr>
        <p:spPr>
          <a:xfrm>
            <a:off x="6096000" y="2643188"/>
            <a:ext cx="2719388" cy="430212"/>
          </a:xfrm>
        </p:spPr>
        <p:txBody>
          <a:bodyPr/>
          <a:lstStyle/>
          <a:p>
            <a:pPr lvl="0"/>
            <a:r>
              <a:rPr lang="en-US" dirty="0"/>
              <a:t>Click to edit</a:t>
            </a:r>
          </a:p>
        </p:txBody>
      </p:sp>
      <p:cxnSp>
        <p:nvCxnSpPr>
          <p:cNvPr id="11" name="Straight Connector 10">
            <a:extLst>
              <a:ext uri="{FF2B5EF4-FFF2-40B4-BE49-F238E27FC236}">
                <a16:creationId xmlns:a16="http://schemas.microsoft.com/office/drawing/2014/main" id="{F1B6E19B-0B06-4F5B-85B2-363ACC6963C8}"/>
              </a:ext>
              <a:ext uri="{C183D7F6-B498-43B3-948B-1728B52AA6E4}">
                <adec:decorative xmlns:adec="http://schemas.microsoft.com/office/drawing/2017/decorative" val="1"/>
              </a:ext>
            </a:extLst>
          </p:cNvPr>
          <p:cNvCxnSpPr/>
          <p:nvPr userDrawn="1"/>
        </p:nvCxnSpPr>
        <p:spPr>
          <a:xfrm>
            <a:off x="597647" y="4811296"/>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497849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23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254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7024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171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7131564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798366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25362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515500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963386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401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014622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3880342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25160659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50440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2136801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15629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3922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145280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72879207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4193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647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732901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863370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264830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90932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3354150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773066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8757552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4159480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18113432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80557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44077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934877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071022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4731579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243704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B33B-D9F2-4FCB-B6BB-A863AD5B288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0BE5BB1-F1F1-43FF-91F8-A81F803D7B2C}"/>
              </a:ext>
            </a:extLst>
          </p:cNvPr>
          <p:cNvSpPr>
            <a:spLocks noGrp="1"/>
          </p:cNvSpPr>
          <p:nvPr>
            <p:ph sz="quarter" idx="13"/>
          </p:nvPr>
        </p:nvSpPr>
        <p:spPr>
          <a:xfrm>
            <a:off x="985838" y="1843088"/>
            <a:ext cx="3300412" cy="485775"/>
          </a:xfrm>
        </p:spPr>
        <p:txBody>
          <a:bodyPr/>
          <a:lstStyle/>
          <a:p>
            <a:pPr lvl="0"/>
            <a:r>
              <a:rPr lang="en-US" dirty="0"/>
              <a:t>Click to edit</a:t>
            </a:r>
          </a:p>
        </p:txBody>
      </p:sp>
      <p:sp>
        <p:nvSpPr>
          <p:cNvPr id="7" name="Content Placeholder 6">
            <a:extLst>
              <a:ext uri="{FF2B5EF4-FFF2-40B4-BE49-F238E27FC236}">
                <a16:creationId xmlns:a16="http://schemas.microsoft.com/office/drawing/2014/main" id="{E3C68386-7A10-48BA-9AF2-B3AA339F2ABC}"/>
              </a:ext>
            </a:extLst>
          </p:cNvPr>
          <p:cNvSpPr>
            <a:spLocks noGrp="1"/>
          </p:cNvSpPr>
          <p:nvPr>
            <p:ph sz="quarter" idx="14"/>
          </p:nvPr>
        </p:nvSpPr>
        <p:spPr>
          <a:xfrm>
            <a:off x="985838" y="2586038"/>
            <a:ext cx="3300412" cy="242887"/>
          </a:xfrm>
        </p:spPr>
        <p:txBody>
          <a:bodyPr/>
          <a:lstStyle/>
          <a:p>
            <a:pPr lvl="0"/>
            <a:r>
              <a:rPr lang="en-US" dirty="0"/>
              <a:t>Click to edit</a:t>
            </a:r>
          </a:p>
        </p:txBody>
      </p:sp>
      <p:sp>
        <p:nvSpPr>
          <p:cNvPr id="9" name="Content Placeholder 8">
            <a:extLst>
              <a:ext uri="{FF2B5EF4-FFF2-40B4-BE49-F238E27FC236}">
                <a16:creationId xmlns:a16="http://schemas.microsoft.com/office/drawing/2014/main" id="{787E87A3-5D9F-437E-B851-2E7DF49FD028}"/>
              </a:ext>
            </a:extLst>
          </p:cNvPr>
          <p:cNvSpPr>
            <a:spLocks noGrp="1"/>
          </p:cNvSpPr>
          <p:nvPr>
            <p:ph sz="quarter" idx="15"/>
          </p:nvPr>
        </p:nvSpPr>
        <p:spPr>
          <a:xfrm>
            <a:off x="985838" y="3214688"/>
            <a:ext cx="3743325" cy="814387"/>
          </a:xfrm>
        </p:spPr>
        <p:txBody>
          <a:bodyPr/>
          <a:lstStyle/>
          <a:p>
            <a:pPr lvl="0"/>
            <a:r>
              <a:rPr lang="en-US" dirty="0"/>
              <a:t>Click to edit Master text styles</a:t>
            </a:r>
          </a:p>
        </p:txBody>
      </p:sp>
    </p:spTree>
    <p:extLst>
      <p:ext uri="{BB962C8B-B14F-4D97-AF65-F5344CB8AC3E}">
        <p14:creationId xmlns:p14="http://schemas.microsoft.com/office/powerpoint/2010/main" val="211788189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EF2C-7256-4EBB-AF85-587C7C5FAB9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DD7EA61A-E338-4841-B4A2-EC9729A2024E}"/>
              </a:ext>
            </a:extLst>
          </p:cNvPr>
          <p:cNvSpPr>
            <a:spLocks noGrp="1"/>
          </p:cNvSpPr>
          <p:nvPr>
            <p:ph sz="quarter" idx="13"/>
          </p:nvPr>
        </p:nvSpPr>
        <p:spPr>
          <a:xfrm>
            <a:off x="550863" y="1306513"/>
            <a:ext cx="1611312" cy="652462"/>
          </a:xfrm>
        </p:spPr>
        <p:txBody>
          <a:bodyPr/>
          <a:lstStyle/>
          <a:p>
            <a:pPr lvl="0"/>
            <a:r>
              <a:rPr lang="en-US" dirty="0"/>
              <a:t>Click to</a:t>
            </a:r>
          </a:p>
        </p:txBody>
      </p:sp>
      <p:sp>
        <p:nvSpPr>
          <p:cNvPr id="7" name="Content Placeholder 6">
            <a:extLst>
              <a:ext uri="{FF2B5EF4-FFF2-40B4-BE49-F238E27FC236}">
                <a16:creationId xmlns:a16="http://schemas.microsoft.com/office/drawing/2014/main" id="{7277E458-A2FA-465B-8F1A-DA65A93705EF}"/>
              </a:ext>
            </a:extLst>
          </p:cNvPr>
          <p:cNvSpPr>
            <a:spLocks noGrp="1"/>
          </p:cNvSpPr>
          <p:nvPr>
            <p:ph sz="quarter" idx="14"/>
          </p:nvPr>
        </p:nvSpPr>
        <p:spPr>
          <a:xfrm>
            <a:off x="2525713" y="1306513"/>
            <a:ext cx="1857375" cy="652462"/>
          </a:xfrm>
        </p:spPr>
        <p:txBody>
          <a:bodyPr/>
          <a:lstStyle/>
          <a:p>
            <a:pPr lvl="0"/>
            <a:r>
              <a:rPr lang="en-US" dirty="0"/>
              <a:t>Click to</a:t>
            </a:r>
          </a:p>
        </p:txBody>
      </p:sp>
      <p:sp>
        <p:nvSpPr>
          <p:cNvPr id="9" name="Content Placeholder 8">
            <a:extLst>
              <a:ext uri="{FF2B5EF4-FFF2-40B4-BE49-F238E27FC236}">
                <a16:creationId xmlns:a16="http://schemas.microsoft.com/office/drawing/2014/main" id="{3415C94C-3FDB-46B3-842B-FF92849AFA7E}"/>
              </a:ext>
            </a:extLst>
          </p:cNvPr>
          <p:cNvSpPr>
            <a:spLocks noGrp="1"/>
          </p:cNvSpPr>
          <p:nvPr>
            <p:ph sz="quarter" idx="15"/>
          </p:nvPr>
        </p:nvSpPr>
        <p:spPr>
          <a:xfrm>
            <a:off x="4775200" y="1306513"/>
            <a:ext cx="1611313" cy="652462"/>
          </a:xfrm>
        </p:spPr>
        <p:txBody>
          <a:bodyPr/>
          <a:lstStyle/>
          <a:p>
            <a:pPr lvl="0"/>
            <a:r>
              <a:rPr lang="en-US" dirty="0"/>
              <a:t>Click to</a:t>
            </a:r>
          </a:p>
        </p:txBody>
      </p:sp>
      <p:sp>
        <p:nvSpPr>
          <p:cNvPr id="11" name="Content Placeholder 10">
            <a:extLst>
              <a:ext uri="{FF2B5EF4-FFF2-40B4-BE49-F238E27FC236}">
                <a16:creationId xmlns:a16="http://schemas.microsoft.com/office/drawing/2014/main" id="{D5748D43-5C30-4A01-A94B-905D99320881}"/>
              </a:ext>
            </a:extLst>
          </p:cNvPr>
          <p:cNvSpPr>
            <a:spLocks noGrp="1"/>
          </p:cNvSpPr>
          <p:nvPr>
            <p:ph sz="quarter" idx="16"/>
          </p:nvPr>
        </p:nvSpPr>
        <p:spPr>
          <a:xfrm>
            <a:off x="7083425" y="1306513"/>
            <a:ext cx="1363663" cy="652462"/>
          </a:xfrm>
        </p:spPr>
        <p:txBody>
          <a:bodyPr/>
          <a:lstStyle/>
          <a:p>
            <a:pPr lvl="0"/>
            <a:r>
              <a:rPr lang="en-US" dirty="0"/>
              <a:t>Click</a:t>
            </a:r>
          </a:p>
        </p:txBody>
      </p:sp>
      <p:sp>
        <p:nvSpPr>
          <p:cNvPr id="13" name="Content Placeholder 12">
            <a:extLst>
              <a:ext uri="{FF2B5EF4-FFF2-40B4-BE49-F238E27FC236}">
                <a16:creationId xmlns:a16="http://schemas.microsoft.com/office/drawing/2014/main" id="{9C714A25-7C85-4AF6-B482-085657D77036}"/>
              </a:ext>
            </a:extLst>
          </p:cNvPr>
          <p:cNvSpPr>
            <a:spLocks noGrp="1"/>
          </p:cNvSpPr>
          <p:nvPr>
            <p:ph sz="quarter" idx="17"/>
          </p:nvPr>
        </p:nvSpPr>
        <p:spPr>
          <a:xfrm>
            <a:off x="8955313" y="1306513"/>
            <a:ext cx="1857149" cy="681944"/>
          </a:xfrm>
        </p:spPr>
        <p:txBody>
          <a:bodyPr/>
          <a:lstStyle/>
          <a:p>
            <a:pPr lvl="0"/>
            <a:r>
              <a:rPr lang="en-US"/>
              <a:t>Click to</a:t>
            </a:r>
            <a:endParaRPr lang="en-US" dirty="0"/>
          </a:p>
        </p:txBody>
      </p:sp>
      <p:sp>
        <p:nvSpPr>
          <p:cNvPr id="15" name="Content Placeholder 14">
            <a:extLst>
              <a:ext uri="{FF2B5EF4-FFF2-40B4-BE49-F238E27FC236}">
                <a16:creationId xmlns:a16="http://schemas.microsoft.com/office/drawing/2014/main" id="{9E7D2B65-5E47-43E8-95F0-E5CB11471266}"/>
              </a:ext>
            </a:extLst>
          </p:cNvPr>
          <p:cNvSpPr>
            <a:spLocks noGrp="1"/>
          </p:cNvSpPr>
          <p:nvPr>
            <p:ph sz="quarter" idx="18"/>
          </p:nvPr>
        </p:nvSpPr>
        <p:spPr>
          <a:xfrm>
            <a:off x="550863" y="2379663"/>
            <a:ext cx="1611312" cy="652462"/>
          </a:xfrm>
        </p:spPr>
        <p:txBody>
          <a:bodyPr/>
          <a:lstStyle/>
          <a:p>
            <a:pPr lvl="0"/>
            <a:r>
              <a:rPr lang="en-US" dirty="0"/>
              <a:t>Click to</a:t>
            </a:r>
          </a:p>
        </p:txBody>
      </p:sp>
      <p:sp>
        <p:nvSpPr>
          <p:cNvPr id="17" name="Content Placeholder 16">
            <a:extLst>
              <a:ext uri="{FF2B5EF4-FFF2-40B4-BE49-F238E27FC236}">
                <a16:creationId xmlns:a16="http://schemas.microsoft.com/office/drawing/2014/main" id="{DC095D7A-CE94-4F90-BBE4-D0D898DAA6E6}"/>
              </a:ext>
            </a:extLst>
          </p:cNvPr>
          <p:cNvSpPr>
            <a:spLocks noGrp="1"/>
          </p:cNvSpPr>
          <p:nvPr>
            <p:ph sz="quarter" idx="19"/>
          </p:nvPr>
        </p:nvSpPr>
        <p:spPr>
          <a:xfrm>
            <a:off x="2525713" y="2379663"/>
            <a:ext cx="1857375" cy="652462"/>
          </a:xfrm>
        </p:spPr>
        <p:txBody>
          <a:bodyPr/>
          <a:lstStyle/>
          <a:p>
            <a:pPr lvl="0"/>
            <a:r>
              <a:rPr lang="en-US" dirty="0"/>
              <a:t>Click to</a:t>
            </a:r>
          </a:p>
        </p:txBody>
      </p:sp>
      <p:sp>
        <p:nvSpPr>
          <p:cNvPr id="19" name="Content Placeholder 18">
            <a:extLst>
              <a:ext uri="{FF2B5EF4-FFF2-40B4-BE49-F238E27FC236}">
                <a16:creationId xmlns:a16="http://schemas.microsoft.com/office/drawing/2014/main" id="{AB8CDAD7-51DE-4F34-845B-A3A46ECF7B9A}"/>
              </a:ext>
            </a:extLst>
          </p:cNvPr>
          <p:cNvSpPr>
            <a:spLocks noGrp="1"/>
          </p:cNvSpPr>
          <p:nvPr>
            <p:ph sz="quarter" idx="20"/>
          </p:nvPr>
        </p:nvSpPr>
        <p:spPr>
          <a:xfrm>
            <a:off x="4775200" y="2379663"/>
            <a:ext cx="1857375" cy="652462"/>
          </a:xfrm>
        </p:spPr>
        <p:txBody>
          <a:bodyPr/>
          <a:lstStyle/>
          <a:p>
            <a:pPr lvl="0"/>
            <a:r>
              <a:rPr lang="en-US" dirty="0"/>
              <a:t>Click to</a:t>
            </a:r>
          </a:p>
        </p:txBody>
      </p:sp>
      <p:sp>
        <p:nvSpPr>
          <p:cNvPr id="21" name="Content Placeholder 20">
            <a:extLst>
              <a:ext uri="{FF2B5EF4-FFF2-40B4-BE49-F238E27FC236}">
                <a16:creationId xmlns:a16="http://schemas.microsoft.com/office/drawing/2014/main" id="{24FE0627-5B9B-42AB-8BE8-09E71D2FE5B6}"/>
              </a:ext>
            </a:extLst>
          </p:cNvPr>
          <p:cNvSpPr>
            <a:spLocks noGrp="1"/>
          </p:cNvSpPr>
          <p:nvPr>
            <p:ph sz="quarter" idx="21"/>
          </p:nvPr>
        </p:nvSpPr>
        <p:spPr>
          <a:xfrm>
            <a:off x="7083425" y="2379663"/>
            <a:ext cx="1871663" cy="652462"/>
          </a:xfrm>
        </p:spPr>
        <p:txBody>
          <a:bodyPr/>
          <a:lstStyle/>
          <a:p>
            <a:pPr lvl="0"/>
            <a:r>
              <a:rPr lang="en-US" dirty="0"/>
              <a:t>Click to</a:t>
            </a:r>
          </a:p>
        </p:txBody>
      </p:sp>
      <p:sp>
        <p:nvSpPr>
          <p:cNvPr id="23" name="Content Placeholder 22">
            <a:extLst>
              <a:ext uri="{FF2B5EF4-FFF2-40B4-BE49-F238E27FC236}">
                <a16:creationId xmlns:a16="http://schemas.microsoft.com/office/drawing/2014/main" id="{3095392C-1361-4BDD-858A-87A0301CAF41}"/>
              </a:ext>
            </a:extLst>
          </p:cNvPr>
          <p:cNvSpPr>
            <a:spLocks noGrp="1"/>
          </p:cNvSpPr>
          <p:nvPr>
            <p:ph sz="quarter" idx="22"/>
          </p:nvPr>
        </p:nvSpPr>
        <p:spPr>
          <a:xfrm>
            <a:off x="9420225" y="2379663"/>
            <a:ext cx="1857375" cy="682625"/>
          </a:xfrm>
        </p:spPr>
        <p:txBody>
          <a:bodyPr/>
          <a:lstStyle/>
          <a:p>
            <a:pPr lvl="0"/>
            <a:r>
              <a:rPr lang="en-US" dirty="0"/>
              <a:t>Click to </a:t>
            </a:r>
          </a:p>
        </p:txBody>
      </p:sp>
      <p:sp>
        <p:nvSpPr>
          <p:cNvPr id="25" name="Content Placeholder 24">
            <a:extLst>
              <a:ext uri="{FF2B5EF4-FFF2-40B4-BE49-F238E27FC236}">
                <a16:creationId xmlns:a16="http://schemas.microsoft.com/office/drawing/2014/main" id="{A4F2A56C-5A03-46CB-A2F3-0516322C848B}"/>
              </a:ext>
            </a:extLst>
          </p:cNvPr>
          <p:cNvSpPr>
            <a:spLocks noGrp="1"/>
          </p:cNvSpPr>
          <p:nvPr>
            <p:ph sz="quarter" idx="23"/>
          </p:nvPr>
        </p:nvSpPr>
        <p:spPr>
          <a:xfrm>
            <a:off x="550863" y="3429000"/>
            <a:ext cx="1727200" cy="396875"/>
          </a:xfrm>
        </p:spPr>
        <p:txBody>
          <a:bodyPr/>
          <a:lstStyle/>
          <a:p>
            <a:pPr lvl="0"/>
            <a:r>
              <a:rPr lang="en-US" dirty="0"/>
              <a:t>Click to</a:t>
            </a:r>
          </a:p>
        </p:txBody>
      </p:sp>
      <p:sp>
        <p:nvSpPr>
          <p:cNvPr id="27" name="Content Placeholder 26">
            <a:extLst>
              <a:ext uri="{FF2B5EF4-FFF2-40B4-BE49-F238E27FC236}">
                <a16:creationId xmlns:a16="http://schemas.microsoft.com/office/drawing/2014/main" id="{AF543FBC-4735-49AB-8FC0-41DA516DD95F}"/>
              </a:ext>
            </a:extLst>
          </p:cNvPr>
          <p:cNvSpPr>
            <a:spLocks noGrp="1"/>
          </p:cNvSpPr>
          <p:nvPr>
            <p:ph sz="quarter" idx="24"/>
          </p:nvPr>
        </p:nvSpPr>
        <p:spPr>
          <a:xfrm>
            <a:off x="2670175" y="3429000"/>
            <a:ext cx="1727200" cy="652463"/>
          </a:xfrm>
        </p:spPr>
        <p:txBody>
          <a:bodyPr/>
          <a:lstStyle/>
          <a:p>
            <a:pPr lvl="0"/>
            <a:r>
              <a:rPr lang="en-US" dirty="0"/>
              <a:t>Click to</a:t>
            </a:r>
          </a:p>
        </p:txBody>
      </p:sp>
      <p:sp>
        <p:nvSpPr>
          <p:cNvPr id="29" name="Content Placeholder 28">
            <a:extLst>
              <a:ext uri="{FF2B5EF4-FFF2-40B4-BE49-F238E27FC236}">
                <a16:creationId xmlns:a16="http://schemas.microsoft.com/office/drawing/2014/main" id="{55980EEE-5CDC-49F7-A85B-94A065F427C4}"/>
              </a:ext>
            </a:extLst>
          </p:cNvPr>
          <p:cNvSpPr>
            <a:spLocks noGrp="1"/>
          </p:cNvSpPr>
          <p:nvPr>
            <p:ph sz="quarter" idx="25"/>
          </p:nvPr>
        </p:nvSpPr>
        <p:spPr>
          <a:xfrm>
            <a:off x="4775200" y="3429000"/>
            <a:ext cx="1727200" cy="652463"/>
          </a:xfrm>
        </p:spPr>
        <p:txBody>
          <a:bodyPr/>
          <a:lstStyle/>
          <a:p>
            <a:pPr lvl="0"/>
            <a:r>
              <a:rPr lang="en-US" dirty="0"/>
              <a:t>Click to</a:t>
            </a:r>
          </a:p>
        </p:txBody>
      </p:sp>
      <p:sp>
        <p:nvSpPr>
          <p:cNvPr id="31" name="Content Placeholder 30">
            <a:extLst>
              <a:ext uri="{FF2B5EF4-FFF2-40B4-BE49-F238E27FC236}">
                <a16:creationId xmlns:a16="http://schemas.microsoft.com/office/drawing/2014/main" id="{A97C0A78-72D6-4E04-952E-8D279698EF5B}"/>
              </a:ext>
            </a:extLst>
          </p:cNvPr>
          <p:cNvSpPr>
            <a:spLocks noGrp="1"/>
          </p:cNvSpPr>
          <p:nvPr>
            <p:ph sz="quarter" idx="26"/>
          </p:nvPr>
        </p:nvSpPr>
        <p:spPr>
          <a:xfrm>
            <a:off x="6937375" y="3294063"/>
            <a:ext cx="2133600" cy="682625"/>
          </a:xfrm>
        </p:spPr>
        <p:txBody>
          <a:bodyPr/>
          <a:lstStyle/>
          <a:p>
            <a:pPr lvl="0"/>
            <a:r>
              <a:rPr lang="en-US" dirty="0"/>
              <a:t>Click to</a:t>
            </a:r>
          </a:p>
        </p:txBody>
      </p:sp>
      <p:sp>
        <p:nvSpPr>
          <p:cNvPr id="33" name="Content Placeholder 32">
            <a:extLst>
              <a:ext uri="{FF2B5EF4-FFF2-40B4-BE49-F238E27FC236}">
                <a16:creationId xmlns:a16="http://schemas.microsoft.com/office/drawing/2014/main" id="{875CB234-262F-47EE-BF71-C15FBAFEFC4A}"/>
              </a:ext>
            </a:extLst>
          </p:cNvPr>
          <p:cNvSpPr>
            <a:spLocks noGrp="1"/>
          </p:cNvSpPr>
          <p:nvPr>
            <p:ph sz="quarter" idx="27"/>
          </p:nvPr>
        </p:nvSpPr>
        <p:spPr>
          <a:xfrm>
            <a:off x="9420225" y="3294063"/>
            <a:ext cx="2133600" cy="531812"/>
          </a:xfrm>
        </p:spPr>
        <p:txBody>
          <a:bodyPr/>
          <a:lstStyle/>
          <a:p>
            <a:pPr lvl="0"/>
            <a:r>
              <a:rPr lang="en-US" dirty="0"/>
              <a:t>Click to</a:t>
            </a:r>
          </a:p>
        </p:txBody>
      </p:sp>
    </p:spTree>
    <p:extLst>
      <p:ext uri="{BB962C8B-B14F-4D97-AF65-F5344CB8AC3E}">
        <p14:creationId xmlns:p14="http://schemas.microsoft.com/office/powerpoint/2010/main" val="9293256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1266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381744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CBA-5CCF-4A31-8434-F4B9E335D49B}"/>
              </a:ext>
            </a:extLst>
          </p:cNvPr>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C5B476C-0362-4BF3-86B1-B4F8E5D136A0}"/>
              </a:ext>
            </a:extLst>
          </p:cNvPr>
          <p:cNvSpPr>
            <a:spLocks noGrp="1"/>
          </p:cNvSpPr>
          <p:nvPr>
            <p:ph sz="quarter" idx="13"/>
          </p:nvPr>
        </p:nvSpPr>
        <p:spPr>
          <a:xfrm>
            <a:off x="536575" y="1422400"/>
            <a:ext cx="2728913" cy="3333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426B5DF8-B73A-4E5C-A661-54AA0114B291}"/>
              </a:ext>
            </a:extLst>
          </p:cNvPr>
          <p:cNvSpPr>
            <a:spLocks noGrp="1"/>
          </p:cNvSpPr>
          <p:nvPr>
            <p:ph sz="quarter" idx="14"/>
          </p:nvPr>
        </p:nvSpPr>
        <p:spPr>
          <a:xfrm>
            <a:off x="3643313" y="1422400"/>
            <a:ext cx="1611312" cy="333375"/>
          </a:xfrm>
        </p:spPr>
        <p:txBody>
          <a:bodyPr/>
          <a:lstStyle/>
          <a:p>
            <a:pPr lvl="0"/>
            <a:r>
              <a:rPr lang="en-US" dirty="0"/>
              <a:t>Click to</a:t>
            </a:r>
          </a:p>
        </p:txBody>
      </p:sp>
      <p:sp>
        <p:nvSpPr>
          <p:cNvPr id="10" name="Content Placeholder 9">
            <a:extLst>
              <a:ext uri="{FF2B5EF4-FFF2-40B4-BE49-F238E27FC236}">
                <a16:creationId xmlns:a16="http://schemas.microsoft.com/office/drawing/2014/main" id="{D2814335-B6A7-427F-A11D-C7FAF1447231}"/>
              </a:ext>
            </a:extLst>
          </p:cNvPr>
          <p:cNvSpPr>
            <a:spLocks noGrp="1"/>
          </p:cNvSpPr>
          <p:nvPr>
            <p:ph sz="quarter" idx="15"/>
          </p:nvPr>
        </p:nvSpPr>
        <p:spPr>
          <a:xfrm>
            <a:off x="5623719" y="1422400"/>
            <a:ext cx="1611312" cy="333375"/>
          </a:xfrm>
        </p:spPr>
        <p:txBody>
          <a:bodyPr/>
          <a:lstStyle/>
          <a:p>
            <a:pPr lvl="0"/>
            <a:r>
              <a:rPr lang="en-US" dirty="0"/>
              <a:t>Click to</a:t>
            </a:r>
          </a:p>
        </p:txBody>
      </p:sp>
      <p:sp>
        <p:nvSpPr>
          <p:cNvPr id="12" name="Content Placeholder 11">
            <a:extLst>
              <a:ext uri="{FF2B5EF4-FFF2-40B4-BE49-F238E27FC236}">
                <a16:creationId xmlns:a16="http://schemas.microsoft.com/office/drawing/2014/main" id="{840DD8FC-DA1F-422F-BAE8-53CC091F28FC}"/>
              </a:ext>
            </a:extLst>
          </p:cNvPr>
          <p:cNvSpPr>
            <a:spLocks noGrp="1"/>
          </p:cNvSpPr>
          <p:nvPr>
            <p:ph sz="quarter" idx="16"/>
          </p:nvPr>
        </p:nvSpPr>
        <p:spPr>
          <a:xfrm>
            <a:off x="7577138" y="1422400"/>
            <a:ext cx="1611312" cy="333375"/>
          </a:xfrm>
        </p:spPr>
        <p:txBody>
          <a:bodyPr/>
          <a:lstStyle/>
          <a:p>
            <a:pPr lvl="0"/>
            <a:r>
              <a:rPr lang="en-US" dirty="0"/>
              <a:t>Click to</a:t>
            </a:r>
          </a:p>
        </p:txBody>
      </p:sp>
      <p:sp>
        <p:nvSpPr>
          <p:cNvPr id="14" name="Content Placeholder 13">
            <a:extLst>
              <a:ext uri="{FF2B5EF4-FFF2-40B4-BE49-F238E27FC236}">
                <a16:creationId xmlns:a16="http://schemas.microsoft.com/office/drawing/2014/main" id="{5C9A4D04-2290-40E7-AF01-00A028A64BB2}"/>
              </a:ext>
            </a:extLst>
          </p:cNvPr>
          <p:cNvSpPr>
            <a:spLocks noGrp="1"/>
          </p:cNvSpPr>
          <p:nvPr>
            <p:ph sz="quarter" idx="17"/>
          </p:nvPr>
        </p:nvSpPr>
        <p:spPr>
          <a:xfrm>
            <a:off x="9550400" y="1422400"/>
            <a:ext cx="1973263" cy="333375"/>
          </a:xfrm>
        </p:spPr>
        <p:txBody>
          <a:bodyPr/>
          <a:lstStyle/>
          <a:p>
            <a:pPr lvl="0"/>
            <a:r>
              <a:rPr lang="en-US" dirty="0"/>
              <a:t>Click to</a:t>
            </a:r>
          </a:p>
        </p:txBody>
      </p:sp>
      <p:sp>
        <p:nvSpPr>
          <p:cNvPr id="16" name="Content Placeholder 15">
            <a:extLst>
              <a:ext uri="{FF2B5EF4-FFF2-40B4-BE49-F238E27FC236}">
                <a16:creationId xmlns:a16="http://schemas.microsoft.com/office/drawing/2014/main" id="{5B3CD27A-22E9-4E92-A068-F546C7C728ED}"/>
              </a:ext>
            </a:extLst>
          </p:cNvPr>
          <p:cNvSpPr>
            <a:spLocks noGrp="1"/>
          </p:cNvSpPr>
          <p:nvPr>
            <p:ph sz="quarter" idx="18"/>
          </p:nvPr>
        </p:nvSpPr>
        <p:spPr>
          <a:xfrm>
            <a:off x="363538" y="2119313"/>
            <a:ext cx="2162175" cy="333375"/>
          </a:xfrm>
        </p:spPr>
        <p:txBody>
          <a:bodyPr/>
          <a:lstStyle/>
          <a:p>
            <a:pPr lvl="0"/>
            <a:r>
              <a:rPr lang="en-US" dirty="0"/>
              <a:t>Click to</a:t>
            </a:r>
          </a:p>
        </p:txBody>
      </p:sp>
      <p:sp>
        <p:nvSpPr>
          <p:cNvPr id="18" name="Content Placeholder 17">
            <a:extLst>
              <a:ext uri="{FF2B5EF4-FFF2-40B4-BE49-F238E27FC236}">
                <a16:creationId xmlns:a16="http://schemas.microsoft.com/office/drawing/2014/main" id="{3FC14615-8FED-4DD6-9661-C8855149A677}"/>
              </a:ext>
            </a:extLst>
          </p:cNvPr>
          <p:cNvSpPr>
            <a:spLocks noGrp="1"/>
          </p:cNvSpPr>
          <p:nvPr>
            <p:ph sz="quarter" idx="19"/>
          </p:nvPr>
        </p:nvSpPr>
        <p:spPr>
          <a:xfrm>
            <a:off x="2844800" y="2119313"/>
            <a:ext cx="1611313" cy="333375"/>
          </a:xfrm>
        </p:spPr>
        <p:txBody>
          <a:bodyPr/>
          <a:lstStyle/>
          <a:p>
            <a:pPr lvl="0"/>
            <a:r>
              <a:rPr lang="en-US" dirty="0"/>
              <a:t>Click to </a:t>
            </a:r>
          </a:p>
        </p:txBody>
      </p:sp>
      <p:sp>
        <p:nvSpPr>
          <p:cNvPr id="20" name="Content Placeholder 19">
            <a:extLst>
              <a:ext uri="{FF2B5EF4-FFF2-40B4-BE49-F238E27FC236}">
                <a16:creationId xmlns:a16="http://schemas.microsoft.com/office/drawing/2014/main" id="{C50F31FF-E1F3-44AB-9158-C2457F9DBF17}"/>
              </a:ext>
            </a:extLst>
          </p:cNvPr>
          <p:cNvSpPr>
            <a:spLocks noGrp="1"/>
          </p:cNvSpPr>
          <p:nvPr>
            <p:ph sz="quarter" idx="20"/>
          </p:nvPr>
        </p:nvSpPr>
        <p:spPr>
          <a:xfrm>
            <a:off x="4818063" y="2119313"/>
            <a:ext cx="2279650" cy="333375"/>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8B856BB-5E05-44DE-87BD-A6DF185804FA}"/>
              </a:ext>
            </a:extLst>
          </p:cNvPr>
          <p:cNvSpPr>
            <a:spLocks noGrp="1"/>
          </p:cNvSpPr>
          <p:nvPr>
            <p:ph sz="quarter" idx="21" hasCustomPrompt="1"/>
          </p:nvPr>
        </p:nvSpPr>
        <p:spPr>
          <a:xfrm>
            <a:off x="7445375" y="2119313"/>
            <a:ext cx="1335088" cy="333375"/>
          </a:xfrm>
        </p:spPr>
        <p:txBody>
          <a:bodyPr/>
          <a:lstStyle/>
          <a:p>
            <a:pPr lvl="0"/>
            <a:r>
              <a:rPr lang="en-US" dirty="0"/>
              <a:t>Click l</a:t>
            </a:r>
          </a:p>
        </p:txBody>
      </p:sp>
      <p:sp>
        <p:nvSpPr>
          <p:cNvPr id="24" name="Content Placeholder 23">
            <a:extLst>
              <a:ext uri="{FF2B5EF4-FFF2-40B4-BE49-F238E27FC236}">
                <a16:creationId xmlns:a16="http://schemas.microsoft.com/office/drawing/2014/main" id="{DF581BFF-52B8-4289-893B-0A49D59D305D}"/>
              </a:ext>
            </a:extLst>
          </p:cNvPr>
          <p:cNvSpPr>
            <a:spLocks noGrp="1"/>
          </p:cNvSpPr>
          <p:nvPr>
            <p:ph sz="quarter" idx="22"/>
          </p:nvPr>
        </p:nvSpPr>
        <p:spPr>
          <a:xfrm>
            <a:off x="9188450" y="2119313"/>
            <a:ext cx="2132013" cy="333375"/>
          </a:xfrm>
        </p:spPr>
        <p:txBody>
          <a:bodyPr/>
          <a:lstStyle/>
          <a:p>
            <a:pPr lvl="0"/>
            <a:r>
              <a:rPr lang="en-US" dirty="0"/>
              <a:t>Click to</a:t>
            </a:r>
          </a:p>
        </p:txBody>
      </p:sp>
      <p:sp>
        <p:nvSpPr>
          <p:cNvPr id="26" name="Content Placeholder 25">
            <a:extLst>
              <a:ext uri="{FF2B5EF4-FFF2-40B4-BE49-F238E27FC236}">
                <a16:creationId xmlns:a16="http://schemas.microsoft.com/office/drawing/2014/main" id="{631DEE2D-D7A4-4BD5-9B51-2BEC606F10EC}"/>
              </a:ext>
            </a:extLst>
          </p:cNvPr>
          <p:cNvSpPr>
            <a:spLocks noGrp="1"/>
          </p:cNvSpPr>
          <p:nvPr>
            <p:ph sz="quarter" idx="23"/>
          </p:nvPr>
        </p:nvSpPr>
        <p:spPr>
          <a:xfrm>
            <a:off x="363538" y="2786063"/>
            <a:ext cx="1479550" cy="333375"/>
          </a:xfrm>
        </p:spPr>
        <p:txBody>
          <a:bodyPr/>
          <a:lstStyle/>
          <a:p>
            <a:pPr lvl="0"/>
            <a:r>
              <a:rPr lang="en-US" dirty="0"/>
              <a:t>Click to</a:t>
            </a:r>
          </a:p>
        </p:txBody>
      </p:sp>
      <p:sp>
        <p:nvSpPr>
          <p:cNvPr id="28" name="Content Placeholder 27">
            <a:extLst>
              <a:ext uri="{FF2B5EF4-FFF2-40B4-BE49-F238E27FC236}">
                <a16:creationId xmlns:a16="http://schemas.microsoft.com/office/drawing/2014/main" id="{E057E2C0-35B6-4BC8-A3B5-09653832EDC4}"/>
              </a:ext>
            </a:extLst>
          </p:cNvPr>
          <p:cNvSpPr>
            <a:spLocks noGrp="1"/>
          </p:cNvSpPr>
          <p:nvPr>
            <p:ph sz="quarter" idx="24"/>
          </p:nvPr>
        </p:nvSpPr>
        <p:spPr>
          <a:xfrm>
            <a:off x="2263775" y="2786063"/>
            <a:ext cx="1858963" cy="333375"/>
          </a:xfrm>
        </p:spPr>
        <p:txBody>
          <a:bodyPr/>
          <a:lstStyle/>
          <a:p>
            <a:pPr lvl="0"/>
            <a:r>
              <a:rPr lang="en-US" dirty="0"/>
              <a:t>Click to</a:t>
            </a:r>
          </a:p>
        </p:txBody>
      </p:sp>
      <p:sp>
        <p:nvSpPr>
          <p:cNvPr id="30" name="Content Placeholder 29">
            <a:extLst>
              <a:ext uri="{FF2B5EF4-FFF2-40B4-BE49-F238E27FC236}">
                <a16:creationId xmlns:a16="http://schemas.microsoft.com/office/drawing/2014/main" id="{3CFC4182-A203-423E-AC01-E4609E67E8DE}"/>
              </a:ext>
            </a:extLst>
          </p:cNvPr>
          <p:cNvSpPr>
            <a:spLocks noGrp="1"/>
          </p:cNvSpPr>
          <p:nvPr>
            <p:ph sz="quarter" idx="25"/>
          </p:nvPr>
        </p:nvSpPr>
        <p:spPr>
          <a:xfrm>
            <a:off x="4586288" y="2786063"/>
            <a:ext cx="1611312" cy="333375"/>
          </a:xfrm>
        </p:spPr>
        <p:txBody>
          <a:bodyPr/>
          <a:lstStyle/>
          <a:p>
            <a:pPr lvl="0"/>
            <a:r>
              <a:rPr lang="en-US" dirty="0"/>
              <a:t>Click to</a:t>
            </a:r>
          </a:p>
        </p:txBody>
      </p:sp>
      <p:sp>
        <p:nvSpPr>
          <p:cNvPr id="32" name="Content Placeholder 31">
            <a:extLst>
              <a:ext uri="{FF2B5EF4-FFF2-40B4-BE49-F238E27FC236}">
                <a16:creationId xmlns:a16="http://schemas.microsoft.com/office/drawing/2014/main" id="{D243F624-BCEA-4AD2-A2A3-F1EF97F54C6C}"/>
              </a:ext>
            </a:extLst>
          </p:cNvPr>
          <p:cNvSpPr>
            <a:spLocks noGrp="1"/>
          </p:cNvSpPr>
          <p:nvPr>
            <p:ph sz="quarter" idx="26"/>
          </p:nvPr>
        </p:nvSpPr>
        <p:spPr>
          <a:xfrm>
            <a:off x="6575425" y="2786063"/>
            <a:ext cx="1727200" cy="333375"/>
          </a:xfrm>
        </p:spPr>
        <p:txBody>
          <a:bodyPr/>
          <a:lstStyle/>
          <a:p>
            <a:pPr lvl="0"/>
            <a:r>
              <a:rPr lang="en-US" dirty="0"/>
              <a:t>Click to</a:t>
            </a:r>
          </a:p>
        </p:txBody>
      </p:sp>
      <p:sp>
        <p:nvSpPr>
          <p:cNvPr id="34" name="Content Placeholder 33">
            <a:extLst>
              <a:ext uri="{FF2B5EF4-FFF2-40B4-BE49-F238E27FC236}">
                <a16:creationId xmlns:a16="http://schemas.microsoft.com/office/drawing/2014/main" id="{B6C56C3C-B1B1-4904-BE64-9FDDCFEFCA4F}"/>
              </a:ext>
            </a:extLst>
          </p:cNvPr>
          <p:cNvSpPr>
            <a:spLocks noGrp="1"/>
          </p:cNvSpPr>
          <p:nvPr>
            <p:ph sz="quarter" idx="27"/>
          </p:nvPr>
        </p:nvSpPr>
        <p:spPr>
          <a:xfrm>
            <a:off x="8780463" y="2786063"/>
            <a:ext cx="1438275" cy="333375"/>
          </a:xfrm>
        </p:spPr>
        <p:txBody>
          <a:bodyPr/>
          <a:lstStyle/>
          <a:p>
            <a:pPr lvl="0"/>
            <a:r>
              <a:rPr lang="en-US" dirty="0"/>
              <a:t>Click</a:t>
            </a:r>
          </a:p>
        </p:txBody>
      </p:sp>
      <p:sp>
        <p:nvSpPr>
          <p:cNvPr id="36" name="Content Placeholder 35">
            <a:extLst>
              <a:ext uri="{FF2B5EF4-FFF2-40B4-BE49-F238E27FC236}">
                <a16:creationId xmlns:a16="http://schemas.microsoft.com/office/drawing/2014/main" id="{A22E5324-389C-456D-884E-C7622E2CF63B}"/>
              </a:ext>
            </a:extLst>
          </p:cNvPr>
          <p:cNvSpPr>
            <a:spLocks noGrp="1"/>
          </p:cNvSpPr>
          <p:nvPr>
            <p:ph sz="quarter" idx="28"/>
          </p:nvPr>
        </p:nvSpPr>
        <p:spPr>
          <a:xfrm>
            <a:off x="363538" y="3309938"/>
            <a:ext cx="1697037" cy="428625"/>
          </a:xfrm>
        </p:spPr>
        <p:txBody>
          <a:bodyPr/>
          <a:lstStyle/>
          <a:p>
            <a:pPr lvl="0"/>
            <a:r>
              <a:rPr lang="en-US" dirty="0"/>
              <a:t>Click to</a:t>
            </a:r>
          </a:p>
        </p:txBody>
      </p:sp>
      <p:sp>
        <p:nvSpPr>
          <p:cNvPr id="38" name="Content Placeholder 37">
            <a:extLst>
              <a:ext uri="{FF2B5EF4-FFF2-40B4-BE49-F238E27FC236}">
                <a16:creationId xmlns:a16="http://schemas.microsoft.com/office/drawing/2014/main" id="{0ADF80F7-0C5E-45C3-87FC-494245C631B3}"/>
              </a:ext>
            </a:extLst>
          </p:cNvPr>
          <p:cNvSpPr>
            <a:spLocks noGrp="1"/>
          </p:cNvSpPr>
          <p:nvPr>
            <p:ph sz="quarter" idx="29"/>
          </p:nvPr>
        </p:nvSpPr>
        <p:spPr>
          <a:xfrm>
            <a:off x="2379663" y="3309938"/>
            <a:ext cx="1858962" cy="428625"/>
          </a:xfrm>
        </p:spPr>
        <p:txBody>
          <a:bodyPr/>
          <a:lstStyle/>
          <a:p>
            <a:pPr lvl="0"/>
            <a:r>
              <a:rPr lang="en-US" dirty="0"/>
              <a:t>Click to</a:t>
            </a:r>
          </a:p>
        </p:txBody>
      </p:sp>
      <p:sp>
        <p:nvSpPr>
          <p:cNvPr id="40" name="Content Placeholder 39">
            <a:extLst>
              <a:ext uri="{FF2B5EF4-FFF2-40B4-BE49-F238E27FC236}">
                <a16:creationId xmlns:a16="http://schemas.microsoft.com/office/drawing/2014/main" id="{5F9BF719-8C35-46A1-9643-5705350BD4B4}"/>
              </a:ext>
            </a:extLst>
          </p:cNvPr>
          <p:cNvSpPr>
            <a:spLocks noGrp="1"/>
          </p:cNvSpPr>
          <p:nvPr>
            <p:ph sz="quarter" idx="30"/>
          </p:nvPr>
        </p:nvSpPr>
        <p:spPr>
          <a:xfrm>
            <a:off x="4586288" y="3309938"/>
            <a:ext cx="1611312" cy="428625"/>
          </a:xfrm>
        </p:spPr>
        <p:txBody>
          <a:bodyPr/>
          <a:lstStyle/>
          <a:p>
            <a:pPr lvl="0"/>
            <a:r>
              <a:rPr lang="en-US" dirty="0"/>
              <a:t>Click to</a:t>
            </a:r>
          </a:p>
        </p:txBody>
      </p:sp>
      <p:sp>
        <p:nvSpPr>
          <p:cNvPr id="42" name="Content Placeholder 41">
            <a:extLst>
              <a:ext uri="{FF2B5EF4-FFF2-40B4-BE49-F238E27FC236}">
                <a16:creationId xmlns:a16="http://schemas.microsoft.com/office/drawing/2014/main" id="{B84E7A3A-12D4-4667-A60C-81F2859762D2}"/>
              </a:ext>
            </a:extLst>
          </p:cNvPr>
          <p:cNvSpPr>
            <a:spLocks noGrp="1"/>
          </p:cNvSpPr>
          <p:nvPr>
            <p:ph sz="quarter" idx="31"/>
          </p:nvPr>
        </p:nvSpPr>
        <p:spPr>
          <a:xfrm>
            <a:off x="6429375" y="3309938"/>
            <a:ext cx="1452563" cy="428625"/>
          </a:xfrm>
        </p:spPr>
        <p:txBody>
          <a:bodyPr/>
          <a:lstStyle/>
          <a:p>
            <a:pPr lvl="0"/>
            <a:r>
              <a:rPr lang="en-US" dirty="0"/>
              <a:t>Click</a:t>
            </a:r>
          </a:p>
        </p:txBody>
      </p:sp>
      <p:sp>
        <p:nvSpPr>
          <p:cNvPr id="44" name="Content Placeholder 43">
            <a:extLst>
              <a:ext uri="{FF2B5EF4-FFF2-40B4-BE49-F238E27FC236}">
                <a16:creationId xmlns:a16="http://schemas.microsoft.com/office/drawing/2014/main" id="{4A7EA0D5-9489-41F2-87D9-947F5232A2DA}"/>
              </a:ext>
            </a:extLst>
          </p:cNvPr>
          <p:cNvSpPr>
            <a:spLocks noGrp="1"/>
          </p:cNvSpPr>
          <p:nvPr>
            <p:ph sz="quarter" idx="32"/>
          </p:nvPr>
        </p:nvSpPr>
        <p:spPr>
          <a:xfrm>
            <a:off x="8302625" y="3309938"/>
            <a:ext cx="1509713" cy="428625"/>
          </a:xfrm>
        </p:spPr>
        <p:txBody>
          <a:bodyPr/>
          <a:lstStyle/>
          <a:p>
            <a:pPr lvl="0"/>
            <a:r>
              <a:rPr lang="en-US" dirty="0"/>
              <a:t>Click to</a:t>
            </a:r>
          </a:p>
        </p:txBody>
      </p:sp>
    </p:spTree>
    <p:extLst>
      <p:ext uri="{BB962C8B-B14F-4D97-AF65-F5344CB8AC3E}">
        <p14:creationId xmlns:p14="http://schemas.microsoft.com/office/powerpoint/2010/main" val="9673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5CF1-3250-4696-A388-DEFBA2A172E3}"/>
              </a:ext>
            </a:extLst>
          </p:cNvPr>
          <p:cNvSpPr>
            <a:spLocks noGrp="1"/>
          </p:cNvSpPr>
          <p:nvPr>
            <p:ph type="title"/>
          </p:nvPr>
        </p:nvSpPr>
        <p:spPr>
          <a:xfrm>
            <a:off x="563370" y="473236"/>
            <a:ext cx="6337494"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22718A14-81E1-40A5-9276-00109745E52D}"/>
              </a:ext>
            </a:extLst>
          </p:cNvPr>
          <p:cNvSpPr>
            <a:spLocks noGrp="1"/>
          </p:cNvSpPr>
          <p:nvPr>
            <p:ph sz="quarter" idx="13"/>
          </p:nvPr>
        </p:nvSpPr>
        <p:spPr>
          <a:xfrm>
            <a:off x="300038" y="1685925"/>
            <a:ext cx="3043237" cy="4429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5E35ED8-5095-4228-9307-C311AE9B6983}"/>
              </a:ext>
            </a:extLst>
          </p:cNvPr>
          <p:cNvSpPr>
            <a:spLocks noGrp="1"/>
          </p:cNvSpPr>
          <p:nvPr>
            <p:ph sz="quarter" idx="14"/>
          </p:nvPr>
        </p:nvSpPr>
        <p:spPr>
          <a:xfrm>
            <a:off x="3886200" y="1685925"/>
            <a:ext cx="3186113" cy="44291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37337C7-24F1-4E91-9BF3-611667A939FD}"/>
              </a:ext>
            </a:extLst>
          </p:cNvPr>
          <p:cNvSpPr>
            <a:spLocks noGrp="1"/>
          </p:cNvSpPr>
          <p:nvPr>
            <p:ph sz="quarter" idx="15"/>
          </p:nvPr>
        </p:nvSpPr>
        <p:spPr>
          <a:xfrm>
            <a:off x="8101013" y="1685925"/>
            <a:ext cx="2943225" cy="442913"/>
          </a:xfrm>
        </p:spPr>
        <p:txBody>
          <a:bodyPr/>
          <a:lstStyle/>
          <a:p>
            <a:pPr lvl="0"/>
            <a:r>
              <a:rPr lang="en-US" dirty="0"/>
              <a:t>Click to edit</a:t>
            </a:r>
          </a:p>
        </p:txBody>
      </p:sp>
    </p:spTree>
    <p:extLst>
      <p:ext uri="{BB962C8B-B14F-4D97-AF65-F5344CB8AC3E}">
        <p14:creationId xmlns:p14="http://schemas.microsoft.com/office/powerpoint/2010/main" val="21922203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E590-DEE7-401B-880B-BC63A11ECCC1}"/>
              </a:ext>
            </a:extLst>
          </p:cNvPr>
          <p:cNvSpPr>
            <a:spLocks noGrp="1"/>
          </p:cNvSpPr>
          <p:nvPr>
            <p:ph type="title"/>
          </p:nvPr>
        </p:nvSpPr>
        <p:spPr>
          <a:xfrm>
            <a:off x="563370" y="473236"/>
            <a:ext cx="6337494" cy="626902"/>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46D18254-DED0-48AB-9F06-3CEA4BF55F09}"/>
              </a:ext>
            </a:extLst>
          </p:cNvPr>
          <p:cNvSpPr>
            <a:spLocks noGrp="1"/>
          </p:cNvSpPr>
          <p:nvPr>
            <p:ph sz="quarter" idx="13"/>
          </p:nvPr>
        </p:nvSpPr>
        <p:spPr>
          <a:xfrm>
            <a:off x="563563" y="1885950"/>
            <a:ext cx="2851150"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CBF298F7-CA4C-4152-897F-7C0202B270A4}"/>
              </a:ext>
            </a:extLst>
          </p:cNvPr>
          <p:cNvSpPr>
            <a:spLocks noGrp="1"/>
          </p:cNvSpPr>
          <p:nvPr>
            <p:ph sz="quarter" idx="14"/>
          </p:nvPr>
        </p:nvSpPr>
        <p:spPr>
          <a:xfrm>
            <a:off x="4029075" y="1885950"/>
            <a:ext cx="2871788"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D666B8B-60CC-4FE0-BD65-F4336600253E}"/>
              </a:ext>
            </a:extLst>
          </p:cNvPr>
          <p:cNvSpPr>
            <a:spLocks noGrp="1"/>
          </p:cNvSpPr>
          <p:nvPr>
            <p:ph sz="quarter" idx="15"/>
          </p:nvPr>
        </p:nvSpPr>
        <p:spPr>
          <a:xfrm>
            <a:off x="7915275" y="1885950"/>
            <a:ext cx="2871788" cy="457200"/>
          </a:xfrm>
        </p:spPr>
        <p:txBody>
          <a:bodyPr/>
          <a:lstStyle/>
          <a:p>
            <a:pPr lvl="0"/>
            <a:r>
              <a:rPr lang="en-US" dirty="0"/>
              <a:t>Click to edit</a:t>
            </a:r>
          </a:p>
        </p:txBody>
      </p:sp>
    </p:spTree>
    <p:extLst>
      <p:ext uri="{BB962C8B-B14F-4D97-AF65-F5344CB8AC3E}">
        <p14:creationId xmlns:p14="http://schemas.microsoft.com/office/powerpoint/2010/main" val="35493176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373F-41B3-4730-9A7E-8B3C4563349E}"/>
              </a:ext>
            </a:extLst>
          </p:cNvPr>
          <p:cNvSpPr>
            <a:spLocks noGrp="1"/>
          </p:cNvSpPr>
          <p:nvPr>
            <p:ph type="title"/>
          </p:nvPr>
        </p:nvSpPr>
        <p:spPr>
          <a:xfrm>
            <a:off x="563369" y="473236"/>
            <a:ext cx="6432517" cy="58630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0CC895C-ADF0-4313-A437-34008EA4D38C}"/>
              </a:ext>
            </a:extLst>
          </p:cNvPr>
          <p:cNvSpPr>
            <a:spLocks noGrp="1"/>
          </p:cNvSpPr>
          <p:nvPr>
            <p:ph sz="quarter" idx="13"/>
          </p:nvPr>
        </p:nvSpPr>
        <p:spPr>
          <a:xfrm>
            <a:off x="563563" y="1639888"/>
            <a:ext cx="3486150" cy="392112"/>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1755DAB0-F73C-4BF8-BFC2-8D0492FC9389}"/>
              </a:ext>
            </a:extLst>
          </p:cNvPr>
          <p:cNvSpPr>
            <a:spLocks noGrp="1"/>
          </p:cNvSpPr>
          <p:nvPr>
            <p:ph sz="quarter" idx="14"/>
          </p:nvPr>
        </p:nvSpPr>
        <p:spPr>
          <a:xfrm>
            <a:off x="4659313" y="1639888"/>
            <a:ext cx="2771775" cy="5857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77927AE-72FC-495B-A0B8-7F24E71E618A}"/>
              </a:ext>
            </a:extLst>
          </p:cNvPr>
          <p:cNvSpPr>
            <a:spLocks noGrp="1"/>
          </p:cNvSpPr>
          <p:nvPr>
            <p:ph sz="quarter" idx="15"/>
          </p:nvPr>
        </p:nvSpPr>
        <p:spPr>
          <a:xfrm>
            <a:off x="8288338" y="1639888"/>
            <a:ext cx="2771775" cy="392112"/>
          </a:xfrm>
        </p:spPr>
        <p:txBody>
          <a:bodyPr/>
          <a:lstStyle/>
          <a:p>
            <a:pPr lvl="0"/>
            <a:r>
              <a:rPr lang="en-US" dirty="0"/>
              <a:t>Click to edit</a:t>
            </a:r>
          </a:p>
        </p:txBody>
      </p:sp>
    </p:spTree>
    <p:extLst>
      <p:ext uri="{BB962C8B-B14F-4D97-AF65-F5344CB8AC3E}">
        <p14:creationId xmlns:p14="http://schemas.microsoft.com/office/powerpoint/2010/main" val="24704062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5AEB47-6386-4A38-AE71-A44EDFF6E0BC}"/>
              </a:ext>
            </a:extLst>
          </p:cNvPr>
          <p:cNvSpPr>
            <a:spLocks noGrp="1"/>
          </p:cNvSpPr>
          <p:nvPr>
            <p:ph type="title"/>
          </p:nvPr>
        </p:nvSpPr>
        <p:spPr>
          <a:xfrm>
            <a:off x="563369" y="473236"/>
            <a:ext cx="6480369" cy="526889"/>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494537C3-D6E7-4B31-A2EA-D1C43D732048}"/>
              </a:ext>
            </a:extLst>
          </p:cNvPr>
          <p:cNvSpPr>
            <a:spLocks noGrp="1"/>
          </p:cNvSpPr>
          <p:nvPr>
            <p:ph sz="quarter" idx="13"/>
          </p:nvPr>
        </p:nvSpPr>
        <p:spPr>
          <a:xfrm>
            <a:off x="757238" y="1643063"/>
            <a:ext cx="2386012" cy="40005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1415431-C7E3-4EFF-8770-8FB98D011375}"/>
              </a:ext>
            </a:extLst>
          </p:cNvPr>
          <p:cNvSpPr>
            <a:spLocks noGrp="1"/>
          </p:cNvSpPr>
          <p:nvPr>
            <p:ph sz="quarter" idx="14"/>
          </p:nvPr>
        </p:nvSpPr>
        <p:spPr>
          <a:xfrm>
            <a:off x="4000500" y="1643063"/>
            <a:ext cx="2386013" cy="4000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E633649-2A5A-4466-A9D5-8C276852C549}"/>
              </a:ext>
            </a:extLst>
          </p:cNvPr>
          <p:cNvSpPr>
            <a:spLocks noGrp="1"/>
          </p:cNvSpPr>
          <p:nvPr>
            <p:ph sz="quarter" idx="15"/>
          </p:nvPr>
        </p:nvSpPr>
        <p:spPr>
          <a:xfrm>
            <a:off x="7258050" y="1643063"/>
            <a:ext cx="3000375" cy="400050"/>
          </a:xfrm>
        </p:spPr>
        <p:txBody>
          <a:bodyPr/>
          <a:lstStyle/>
          <a:p>
            <a:pPr lvl="0"/>
            <a:r>
              <a:rPr lang="en-US" dirty="0"/>
              <a:t>Click to edit</a:t>
            </a:r>
          </a:p>
        </p:txBody>
      </p:sp>
    </p:spTree>
    <p:extLst>
      <p:ext uri="{BB962C8B-B14F-4D97-AF65-F5344CB8AC3E}">
        <p14:creationId xmlns:p14="http://schemas.microsoft.com/office/powerpoint/2010/main" val="11002201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75FF-C0B1-44A5-A868-7945B13CD680}"/>
              </a:ext>
            </a:extLst>
          </p:cNvPr>
          <p:cNvSpPr>
            <a:spLocks noGrp="1"/>
          </p:cNvSpPr>
          <p:nvPr>
            <p:ph type="title"/>
          </p:nvPr>
        </p:nvSpPr>
        <p:spPr>
          <a:xfrm>
            <a:off x="563369" y="473236"/>
            <a:ext cx="6308919" cy="65547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04CCF828-A5A4-45DA-9195-68C01CB25131}"/>
              </a:ext>
            </a:extLst>
          </p:cNvPr>
          <p:cNvSpPr>
            <a:spLocks noGrp="1"/>
          </p:cNvSpPr>
          <p:nvPr>
            <p:ph sz="quarter" idx="13"/>
          </p:nvPr>
        </p:nvSpPr>
        <p:spPr>
          <a:xfrm>
            <a:off x="563563" y="1543050"/>
            <a:ext cx="2879725"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9115377-A901-426D-BE6A-2686FB5B0274}"/>
              </a:ext>
            </a:extLst>
          </p:cNvPr>
          <p:cNvSpPr>
            <a:spLocks noGrp="1"/>
          </p:cNvSpPr>
          <p:nvPr>
            <p:ph sz="quarter" idx="14"/>
          </p:nvPr>
        </p:nvSpPr>
        <p:spPr>
          <a:xfrm>
            <a:off x="4014788" y="1543050"/>
            <a:ext cx="2879725"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3C1258F6-63B7-41CE-842A-8E9F74AF4DF6}"/>
              </a:ext>
            </a:extLst>
          </p:cNvPr>
          <p:cNvSpPr>
            <a:spLocks noGrp="1"/>
          </p:cNvSpPr>
          <p:nvPr>
            <p:ph sz="quarter" idx="15"/>
          </p:nvPr>
        </p:nvSpPr>
        <p:spPr>
          <a:xfrm>
            <a:off x="7772400" y="1543050"/>
            <a:ext cx="3457575" cy="457200"/>
          </a:xfrm>
        </p:spPr>
        <p:txBody>
          <a:bodyPr/>
          <a:lstStyle/>
          <a:p>
            <a:pPr lvl="0"/>
            <a:r>
              <a:rPr lang="en-US" dirty="0"/>
              <a:t>Click to edit Master</a:t>
            </a:r>
          </a:p>
        </p:txBody>
      </p:sp>
    </p:spTree>
    <p:extLst>
      <p:ext uri="{BB962C8B-B14F-4D97-AF65-F5344CB8AC3E}">
        <p14:creationId xmlns:p14="http://schemas.microsoft.com/office/powerpoint/2010/main" val="24616646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1DD-F562-409D-A511-D66EEDDAE59F}"/>
              </a:ext>
            </a:extLst>
          </p:cNvPr>
          <p:cNvSpPr>
            <a:spLocks noGrp="1"/>
          </p:cNvSpPr>
          <p:nvPr>
            <p:ph type="title"/>
          </p:nvPr>
        </p:nvSpPr>
        <p:spPr>
          <a:xfrm>
            <a:off x="563369" y="473236"/>
            <a:ext cx="6637531" cy="71262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B5B399AF-FB15-4C6F-8726-A1E5000719C4}"/>
              </a:ext>
            </a:extLst>
          </p:cNvPr>
          <p:cNvSpPr>
            <a:spLocks noGrp="1"/>
          </p:cNvSpPr>
          <p:nvPr>
            <p:ph sz="quarter" idx="13"/>
          </p:nvPr>
        </p:nvSpPr>
        <p:spPr>
          <a:xfrm>
            <a:off x="442913" y="1971675"/>
            <a:ext cx="2786062"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FEC72F-7961-46D7-80C6-B86149137C97}"/>
              </a:ext>
            </a:extLst>
          </p:cNvPr>
          <p:cNvSpPr>
            <a:spLocks noGrp="1"/>
          </p:cNvSpPr>
          <p:nvPr>
            <p:ph sz="quarter" idx="14"/>
          </p:nvPr>
        </p:nvSpPr>
        <p:spPr>
          <a:xfrm>
            <a:off x="3886200" y="1971675"/>
            <a:ext cx="3186113"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D3F8B91-83B0-42EB-8F7B-9752A87470B6}"/>
              </a:ext>
            </a:extLst>
          </p:cNvPr>
          <p:cNvSpPr>
            <a:spLocks noGrp="1"/>
          </p:cNvSpPr>
          <p:nvPr>
            <p:ph sz="quarter" idx="15"/>
          </p:nvPr>
        </p:nvSpPr>
        <p:spPr>
          <a:xfrm>
            <a:off x="7986713" y="1971675"/>
            <a:ext cx="2928937" cy="457200"/>
          </a:xfrm>
        </p:spPr>
        <p:txBody>
          <a:bodyPr/>
          <a:lstStyle/>
          <a:p>
            <a:pPr lvl="0"/>
            <a:r>
              <a:rPr lang="en-US" dirty="0"/>
              <a:t>Click to edit</a:t>
            </a:r>
          </a:p>
        </p:txBody>
      </p:sp>
    </p:spTree>
    <p:extLst>
      <p:ext uri="{BB962C8B-B14F-4D97-AF65-F5344CB8AC3E}">
        <p14:creationId xmlns:p14="http://schemas.microsoft.com/office/powerpoint/2010/main" val="419531479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BEFB-5ED0-4AF8-81CC-FAE2CA45647F}"/>
              </a:ext>
            </a:extLst>
          </p:cNvPr>
          <p:cNvSpPr>
            <a:spLocks noGrp="1"/>
          </p:cNvSpPr>
          <p:nvPr>
            <p:ph type="title"/>
          </p:nvPr>
        </p:nvSpPr>
        <p:spPr>
          <a:xfrm>
            <a:off x="563369" y="473236"/>
            <a:ext cx="6447031" cy="5745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D259AE18-EDDC-4587-B4A5-78F32047F583}"/>
              </a:ext>
            </a:extLst>
          </p:cNvPr>
          <p:cNvSpPr>
            <a:spLocks noGrp="1"/>
          </p:cNvSpPr>
          <p:nvPr>
            <p:ph sz="quarter" idx="13"/>
          </p:nvPr>
        </p:nvSpPr>
        <p:spPr>
          <a:xfrm>
            <a:off x="563563" y="1733550"/>
            <a:ext cx="3113087" cy="5746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2767FBF0-7769-4443-BAC2-1C566D63B96B}"/>
              </a:ext>
            </a:extLst>
          </p:cNvPr>
          <p:cNvSpPr>
            <a:spLocks noGrp="1"/>
          </p:cNvSpPr>
          <p:nvPr>
            <p:ph sz="quarter" idx="14"/>
          </p:nvPr>
        </p:nvSpPr>
        <p:spPr>
          <a:xfrm>
            <a:off x="4400550" y="1733550"/>
            <a:ext cx="2743200" cy="5746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78A27A8-C081-4232-B067-831061B8ACC7}"/>
              </a:ext>
            </a:extLst>
          </p:cNvPr>
          <p:cNvSpPr>
            <a:spLocks noGrp="1"/>
          </p:cNvSpPr>
          <p:nvPr>
            <p:ph sz="quarter" idx="15"/>
          </p:nvPr>
        </p:nvSpPr>
        <p:spPr>
          <a:xfrm>
            <a:off x="7962900" y="1733550"/>
            <a:ext cx="2933700" cy="574675"/>
          </a:xfrm>
        </p:spPr>
        <p:txBody>
          <a:bodyPr/>
          <a:lstStyle/>
          <a:p>
            <a:pPr lvl="0"/>
            <a:r>
              <a:rPr lang="en-US" dirty="0"/>
              <a:t>Click to edit</a:t>
            </a:r>
          </a:p>
        </p:txBody>
      </p:sp>
    </p:spTree>
    <p:extLst>
      <p:ext uri="{BB962C8B-B14F-4D97-AF65-F5344CB8AC3E}">
        <p14:creationId xmlns:p14="http://schemas.microsoft.com/office/powerpoint/2010/main" val="94686618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6F65-791C-4DCC-8052-92E3AAB718E0}"/>
              </a:ext>
            </a:extLst>
          </p:cNvPr>
          <p:cNvSpPr>
            <a:spLocks noGrp="1"/>
          </p:cNvSpPr>
          <p:nvPr>
            <p:ph type="title"/>
          </p:nvPr>
        </p:nvSpPr>
        <p:spPr>
          <a:xfrm>
            <a:off x="563370" y="473236"/>
            <a:ext cx="6490574" cy="6298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CF22A77-4983-47B6-B38D-A686C028B508}"/>
              </a:ext>
            </a:extLst>
          </p:cNvPr>
          <p:cNvSpPr>
            <a:spLocks noGrp="1"/>
          </p:cNvSpPr>
          <p:nvPr>
            <p:ph sz="quarter" idx="13"/>
          </p:nvPr>
        </p:nvSpPr>
        <p:spPr>
          <a:xfrm>
            <a:off x="668338" y="1524000"/>
            <a:ext cx="2074862" cy="63023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3C4B8114-0639-42DD-8A77-E2B7C69B8C01}"/>
              </a:ext>
            </a:extLst>
          </p:cNvPr>
          <p:cNvSpPr>
            <a:spLocks noGrp="1"/>
          </p:cNvSpPr>
          <p:nvPr>
            <p:ph sz="quarter" idx="14"/>
          </p:nvPr>
        </p:nvSpPr>
        <p:spPr>
          <a:xfrm>
            <a:off x="3381375" y="1524000"/>
            <a:ext cx="2917825" cy="630238"/>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F403462-1C01-40F9-A631-EDCC641135E8}"/>
              </a:ext>
            </a:extLst>
          </p:cNvPr>
          <p:cNvSpPr>
            <a:spLocks noGrp="1"/>
          </p:cNvSpPr>
          <p:nvPr>
            <p:ph sz="quarter" idx="15"/>
          </p:nvPr>
        </p:nvSpPr>
        <p:spPr>
          <a:xfrm>
            <a:off x="7170738" y="1524000"/>
            <a:ext cx="2452687" cy="630238"/>
          </a:xfrm>
        </p:spPr>
        <p:txBody>
          <a:bodyPr/>
          <a:lstStyle/>
          <a:p>
            <a:pPr lvl="0"/>
            <a:r>
              <a:rPr lang="en-US" dirty="0"/>
              <a:t>Click to edit Master text</a:t>
            </a:r>
          </a:p>
        </p:txBody>
      </p:sp>
    </p:spTree>
    <p:extLst>
      <p:ext uri="{BB962C8B-B14F-4D97-AF65-F5344CB8AC3E}">
        <p14:creationId xmlns:p14="http://schemas.microsoft.com/office/powerpoint/2010/main" val="35143685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BCE4-D474-469F-803C-F003004D2285}"/>
              </a:ext>
            </a:extLst>
          </p:cNvPr>
          <p:cNvSpPr>
            <a:spLocks noGrp="1"/>
          </p:cNvSpPr>
          <p:nvPr>
            <p:ph type="title"/>
          </p:nvPr>
        </p:nvSpPr>
        <p:spPr>
          <a:xfrm>
            <a:off x="563370" y="473236"/>
            <a:ext cx="6779126" cy="618585"/>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15E392A-0C05-4EA0-B49F-56BE01482564}"/>
              </a:ext>
            </a:extLst>
          </p:cNvPr>
          <p:cNvSpPr>
            <a:spLocks noGrp="1"/>
          </p:cNvSpPr>
          <p:nvPr>
            <p:ph sz="quarter" idx="13"/>
          </p:nvPr>
        </p:nvSpPr>
        <p:spPr>
          <a:xfrm>
            <a:off x="563563" y="1882775"/>
            <a:ext cx="2001837" cy="450850"/>
          </a:xfrm>
        </p:spPr>
        <p:txBody>
          <a:bodyPr/>
          <a:lstStyle/>
          <a:p>
            <a:pPr lvl="0"/>
            <a:r>
              <a:rPr lang="en-US" dirty="0"/>
              <a:t>Click to</a:t>
            </a:r>
          </a:p>
        </p:txBody>
      </p:sp>
      <p:sp>
        <p:nvSpPr>
          <p:cNvPr id="8" name="Content Placeholder 7">
            <a:extLst>
              <a:ext uri="{FF2B5EF4-FFF2-40B4-BE49-F238E27FC236}">
                <a16:creationId xmlns:a16="http://schemas.microsoft.com/office/drawing/2014/main" id="{2E9E111F-E8AF-4F20-B58E-5CF5143E178F}"/>
              </a:ext>
            </a:extLst>
          </p:cNvPr>
          <p:cNvSpPr>
            <a:spLocks noGrp="1"/>
          </p:cNvSpPr>
          <p:nvPr>
            <p:ph sz="quarter" idx="14"/>
          </p:nvPr>
        </p:nvSpPr>
        <p:spPr>
          <a:xfrm>
            <a:off x="3275013" y="1882775"/>
            <a:ext cx="2716212" cy="4508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A221D3A-E1CD-42A0-B735-AE3B479ED15B}"/>
              </a:ext>
            </a:extLst>
          </p:cNvPr>
          <p:cNvSpPr>
            <a:spLocks noGrp="1"/>
          </p:cNvSpPr>
          <p:nvPr>
            <p:ph sz="quarter" idx="15"/>
          </p:nvPr>
        </p:nvSpPr>
        <p:spPr>
          <a:xfrm>
            <a:off x="6783388" y="1882775"/>
            <a:ext cx="2865437" cy="450850"/>
          </a:xfrm>
        </p:spPr>
        <p:txBody>
          <a:bodyPr/>
          <a:lstStyle/>
          <a:p>
            <a:pPr lvl="0"/>
            <a:r>
              <a:rPr lang="en-US" dirty="0"/>
              <a:t>Click to edit</a:t>
            </a:r>
          </a:p>
        </p:txBody>
      </p:sp>
    </p:spTree>
    <p:extLst>
      <p:ext uri="{BB962C8B-B14F-4D97-AF65-F5344CB8AC3E}">
        <p14:creationId xmlns:p14="http://schemas.microsoft.com/office/powerpoint/2010/main" val="112095072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718A-9F02-476D-8553-140751932A1E}"/>
              </a:ext>
            </a:extLst>
          </p:cNvPr>
          <p:cNvSpPr>
            <a:spLocks noGrp="1"/>
          </p:cNvSpPr>
          <p:nvPr>
            <p:ph type="title"/>
          </p:nvPr>
        </p:nvSpPr>
        <p:spPr>
          <a:xfrm>
            <a:off x="563369" y="473236"/>
            <a:ext cx="6294631"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4A05E42-921A-42A8-80B4-7B2A537A5558}"/>
              </a:ext>
            </a:extLst>
          </p:cNvPr>
          <p:cNvSpPr>
            <a:spLocks noGrp="1"/>
          </p:cNvSpPr>
          <p:nvPr>
            <p:ph sz="quarter" idx="13"/>
          </p:nvPr>
        </p:nvSpPr>
        <p:spPr>
          <a:xfrm>
            <a:off x="685800" y="1643063"/>
            <a:ext cx="2900363" cy="55562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FC28B220-0607-49CE-8826-4725B37E06CE}"/>
              </a:ext>
            </a:extLst>
          </p:cNvPr>
          <p:cNvSpPr>
            <a:spLocks noGrp="1"/>
          </p:cNvSpPr>
          <p:nvPr>
            <p:ph sz="quarter" idx="14"/>
          </p:nvPr>
        </p:nvSpPr>
        <p:spPr>
          <a:xfrm>
            <a:off x="4257675" y="1643063"/>
            <a:ext cx="2471738" cy="55562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EE1B4C4A-0A80-4725-B6FE-ECC2355E1DFF}"/>
              </a:ext>
            </a:extLst>
          </p:cNvPr>
          <p:cNvSpPr>
            <a:spLocks noGrp="1"/>
          </p:cNvSpPr>
          <p:nvPr>
            <p:ph sz="quarter" idx="15"/>
          </p:nvPr>
        </p:nvSpPr>
        <p:spPr>
          <a:xfrm>
            <a:off x="7586663" y="1643063"/>
            <a:ext cx="3214687" cy="55562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3F1CC8E5-B7F2-4E0B-99F1-E266F602864E}"/>
              </a:ext>
            </a:extLst>
          </p:cNvPr>
          <p:cNvSpPr>
            <a:spLocks noGrp="1"/>
          </p:cNvSpPr>
          <p:nvPr>
            <p:ph sz="quarter" idx="16"/>
          </p:nvPr>
        </p:nvSpPr>
        <p:spPr>
          <a:xfrm>
            <a:off x="685800" y="2700338"/>
            <a:ext cx="2900363" cy="555625"/>
          </a:xfrm>
        </p:spPr>
        <p:txBody>
          <a:bodyPr/>
          <a:lstStyle/>
          <a:p>
            <a:pPr lvl="0"/>
            <a:r>
              <a:rPr lang="en-US" dirty="0"/>
              <a:t>Click to edit</a:t>
            </a:r>
          </a:p>
        </p:txBody>
      </p:sp>
      <p:pic>
        <p:nvPicPr>
          <p:cNvPr id="14" name="Picture 4">
            <a:extLst>
              <a:ext uri="{FF2B5EF4-FFF2-40B4-BE49-F238E27FC236}">
                <a16:creationId xmlns:a16="http://schemas.microsoft.com/office/drawing/2014/main" id="{36EF0A75-1BFE-49F0-8AF5-4FB63A77B37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8" y="1059000"/>
            <a:ext cx="2602961" cy="10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057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4ADB-84FF-46F5-8BB4-F82B8D806DB4}"/>
              </a:ext>
            </a:extLst>
          </p:cNvPr>
          <p:cNvSpPr>
            <a:spLocks noGrp="1"/>
          </p:cNvSpPr>
          <p:nvPr>
            <p:ph type="title"/>
          </p:nvPr>
        </p:nvSpPr>
        <p:spPr>
          <a:xfrm>
            <a:off x="563369" y="473236"/>
            <a:ext cx="6853431" cy="6443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A130AAAC-E899-4781-916D-840A0A7FA9B0}"/>
              </a:ext>
            </a:extLst>
          </p:cNvPr>
          <p:cNvSpPr>
            <a:spLocks noGrp="1"/>
          </p:cNvSpPr>
          <p:nvPr>
            <p:ph sz="quarter" idx="13"/>
          </p:nvPr>
        </p:nvSpPr>
        <p:spPr>
          <a:xfrm>
            <a:off x="563563" y="1958975"/>
            <a:ext cx="3152775" cy="74136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051128D-8406-4DB0-99ED-AEF64903A1AF}"/>
              </a:ext>
            </a:extLst>
          </p:cNvPr>
          <p:cNvSpPr>
            <a:spLocks noGrp="1"/>
          </p:cNvSpPr>
          <p:nvPr>
            <p:ph sz="quarter" idx="14"/>
          </p:nvPr>
        </p:nvSpPr>
        <p:spPr>
          <a:xfrm>
            <a:off x="4484688" y="1958975"/>
            <a:ext cx="3152775" cy="74136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8C3AECB-CEF2-4F1E-9B03-8CFE781FD567}"/>
              </a:ext>
            </a:extLst>
          </p:cNvPr>
          <p:cNvSpPr>
            <a:spLocks noGrp="1"/>
          </p:cNvSpPr>
          <p:nvPr>
            <p:ph sz="quarter" idx="15"/>
          </p:nvPr>
        </p:nvSpPr>
        <p:spPr>
          <a:xfrm>
            <a:off x="8345488" y="1958975"/>
            <a:ext cx="3152775" cy="623888"/>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F716708F-AC96-41ED-B10C-D1B1794D5EF7}"/>
              </a:ext>
            </a:extLst>
          </p:cNvPr>
          <p:cNvSpPr>
            <a:spLocks noGrp="1"/>
          </p:cNvSpPr>
          <p:nvPr>
            <p:ph sz="quarter" idx="16"/>
          </p:nvPr>
        </p:nvSpPr>
        <p:spPr>
          <a:xfrm>
            <a:off x="563369" y="3570288"/>
            <a:ext cx="3152775" cy="64452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B410D47C-E32A-4559-8EFA-8DD71595BD3B}"/>
              </a:ext>
            </a:extLst>
          </p:cNvPr>
          <p:cNvSpPr>
            <a:spLocks noGrp="1"/>
          </p:cNvSpPr>
          <p:nvPr>
            <p:ph sz="quarter" idx="17"/>
          </p:nvPr>
        </p:nvSpPr>
        <p:spPr>
          <a:xfrm>
            <a:off x="4484688" y="3570288"/>
            <a:ext cx="3338512" cy="64452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526B880-5AB5-4700-8935-CD8EA8E7D506}"/>
              </a:ext>
            </a:extLst>
          </p:cNvPr>
          <p:cNvSpPr>
            <a:spLocks noGrp="1"/>
          </p:cNvSpPr>
          <p:nvPr>
            <p:ph sz="quarter" idx="18"/>
          </p:nvPr>
        </p:nvSpPr>
        <p:spPr>
          <a:xfrm>
            <a:off x="8461375" y="3570288"/>
            <a:ext cx="3152775" cy="623887"/>
          </a:xfrm>
        </p:spPr>
        <p:txBody>
          <a:bodyPr/>
          <a:lstStyle/>
          <a:p>
            <a:pPr lvl="0"/>
            <a:r>
              <a:rPr lang="en-US" dirty="0"/>
              <a:t>Click to edit</a:t>
            </a:r>
          </a:p>
        </p:txBody>
      </p:sp>
    </p:spTree>
    <p:extLst>
      <p:ext uri="{BB962C8B-B14F-4D97-AF65-F5344CB8AC3E}">
        <p14:creationId xmlns:p14="http://schemas.microsoft.com/office/powerpoint/2010/main" val="31785003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1C3E0F3-2162-4D7A-B31A-9071BD852818}"/>
              </a:ext>
            </a:extLst>
          </p:cNvPr>
          <p:cNvSpPr>
            <a:spLocks noGrp="1"/>
          </p:cNvSpPr>
          <p:nvPr>
            <p:ph type="title"/>
          </p:nvPr>
        </p:nvSpPr>
        <p:spPr>
          <a:xfrm>
            <a:off x="563370" y="473236"/>
            <a:ext cx="6534344" cy="5524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CE549DC7-5AD3-42D7-AA86-964B93AC1EA3}"/>
              </a:ext>
            </a:extLst>
          </p:cNvPr>
          <p:cNvSpPr>
            <a:spLocks noGrp="1"/>
          </p:cNvSpPr>
          <p:nvPr>
            <p:ph sz="quarter" idx="13"/>
          </p:nvPr>
        </p:nvSpPr>
        <p:spPr>
          <a:xfrm>
            <a:off x="1103313" y="1465263"/>
            <a:ext cx="2670175" cy="552450"/>
          </a:xfrm>
        </p:spPr>
        <p:txBody>
          <a:bodyPr/>
          <a:lstStyle/>
          <a:p>
            <a:pPr lvl="0"/>
            <a:r>
              <a:rPr lang="en-US" dirty="0"/>
              <a:t>Click to edit</a:t>
            </a:r>
          </a:p>
        </p:txBody>
      </p:sp>
      <p:sp>
        <p:nvSpPr>
          <p:cNvPr id="7" name="Content Placeholder 6">
            <a:extLst>
              <a:ext uri="{FF2B5EF4-FFF2-40B4-BE49-F238E27FC236}">
                <a16:creationId xmlns:a16="http://schemas.microsoft.com/office/drawing/2014/main" id="{C52784E4-72F1-42BB-AB05-D7D6BE32D9D6}"/>
              </a:ext>
            </a:extLst>
          </p:cNvPr>
          <p:cNvSpPr>
            <a:spLocks noGrp="1"/>
          </p:cNvSpPr>
          <p:nvPr>
            <p:ph sz="quarter" idx="14"/>
          </p:nvPr>
        </p:nvSpPr>
        <p:spPr>
          <a:xfrm>
            <a:off x="4427538" y="1465263"/>
            <a:ext cx="2670175" cy="552450"/>
          </a:xfrm>
        </p:spPr>
        <p:txBody>
          <a:bodyPr/>
          <a:lstStyle/>
          <a:p>
            <a:pPr lvl="0"/>
            <a:r>
              <a:rPr lang="en-US" dirty="0"/>
              <a:t>Click to edit</a:t>
            </a:r>
          </a:p>
        </p:txBody>
      </p:sp>
      <p:sp>
        <p:nvSpPr>
          <p:cNvPr id="9" name="Content Placeholder 8">
            <a:extLst>
              <a:ext uri="{FF2B5EF4-FFF2-40B4-BE49-F238E27FC236}">
                <a16:creationId xmlns:a16="http://schemas.microsoft.com/office/drawing/2014/main" id="{F01FF19A-BD57-4B2B-8FD9-33A24358B001}"/>
              </a:ext>
            </a:extLst>
          </p:cNvPr>
          <p:cNvSpPr>
            <a:spLocks noGrp="1"/>
          </p:cNvSpPr>
          <p:nvPr>
            <p:ph sz="quarter" idx="15"/>
          </p:nvPr>
        </p:nvSpPr>
        <p:spPr>
          <a:xfrm>
            <a:off x="8201025" y="1335088"/>
            <a:ext cx="2554288" cy="682625"/>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7D21DCFC-B274-48E3-B34B-49021F13F559}"/>
              </a:ext>
            </a:extLst>
          </p:cNvPr>
          <p:cNvSpPr>
            <a:spLocks noGrp="1"/>
          </p:cNvSpPr>
          <p:nvPr>
            <p:ph sz="quarter" idx="16"/>
          </p:nvPr>
        </p:nvSpPr>
        <p:spPr>
          <a:xfrm>
            <a:off x="1103313" y="2568575"/>
            <a:ext cx="2670175" cy="552450"/>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9DF45C00-3133-48CA-9E19-3ED5467FC01B}"/>
              </a:ext>
            </a:extLst>
          </p:cNvPr>
          <p:cNvSpPr>
            <a:spLocks noGrp="1"/>
          </p:cNvSpPr>
          <p:nvPr>
            <p:ph sz="quarter" idx="17"/>
          </p:nvPr>
        </p:nvSpPr>
        <p:spPr>
          <a:xfrm>
            <a:off x="4427538" y="2568575"/>
            <a:ext cx="2670175" cy="552450"/>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436C87C5-DD5E-4264-AB90-002C5EDFFD9F}"/>
              </a:ext>
            </a:extLst>
          </p:cNvPr>
          <p:cNvSpPr>
            <a:spLocks noGrp="1"/>
          </p:cNvSpPr>
          <p:nvPr>
            <p:ph sz="quarter" idx="18"/>
          </p:nvPr>
        </p:nvSpPr>
        <p:spPr>
          <a:xfrm>
            <a:off x="8201025" y="2568575"/>
            <a:ext cx="2670175" cy="552450"/>
          </a:xfrm>
        </p:spPr>
        <p:txBody>
          <a:bodyPr/>
          <a:lstStyle/>
          <a:p>
            <a:pPr lvl="0"/>
            <a:r>
              <a:rPr lang="en-US" dirty="0"/>
              <a:t>Click to edit</a:t>
            </a:r>
          </a:p>
        </p:txBody>
      </p:sp>
      <p:cxnSp>
        <p:nvCxnSpPr>
          <p:cNvPr id="17" name="Straight Connector 16">
            <a:extLst>
              <a:ext uri="{FF2B5EF4-FFF2-40B4-BE49-F238E27FC236}">
                <a16:creationId xmlns:a16="http://schemas.microsoft.com/office/drawing/2014/main" id="{F7A122DB-BC37-4DC3-A1A6-7063DED57CB1}"/>
              </a:ext>
              <a:ext uri="{C183D7F6-B498-43B3-948B-1728B52AA6E4}">
                <adec:decorative xmlns:adec="http://schemas.microsoft.com/office/drawing/2017/decorative" val="1"/>
              </a:ext>
            </a:extLst>
          </p:cNvPr>
          <p:cNvCxnSpPr/>
          <p:nvPr userDrawn="1"/>
        </p:nvCxnSpPr>
        <p:spPr>
          <a:xfrm>
            <a:off x="597647" y="43088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76063364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6035-A0E9-455D-BEDA-DB83F75F5CDB}"/>
              </a:ext>
            </a:extLst>
          </p:cNvPr>
          <p:cNvSpPr>
            <a:spLocks noGrp="1"/>
          </p:cNvSpPr>
          <p:nvPr>
            <p:ph type="title"/>
          </p:nvPr>
        </p:nvSpPr>
        <p:spPr>
          <a:xfrm>
            <a:off x="563370" y="473236"/>
            <a:ext cx="6494656" cy="6126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8" name="Content Placeholder 7">
            <a:extLst>
              <a:ext uri="{FF2B5EF4-FFF2-40B4-BE49-F238E27FC236}">
                <a16:creationId xmlns:a16="http://schemas.microsoft.com/office/drawing/2014/main" id="{CEF37045-C82F-4C0A-88B4-2B6926AB3CF5}"/>
              </a:ext>
            </a:extLst>
          </p:cNvPr>
          <p:cNvSpPr>
            <a:spLocks noGrp="1"/>
          </p:cNvSpPr>
          <p:nvPr>
            <p:ph sz="quarter" idx="13"/>
          </p:nvPr>
        </p:nvSpPr>
        <p:spPr>
          <a:xfrm>
            <a:off x="1228725" y="1871663"/>
            <a:ext cx="2786063" cy="6127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40238E1-AA2B-4DA5-A5D0-F5F54F70AEF2}"/>
              </a:ext>
            </a:extLst>
          </p:cNvPr>
          <p:cNvSpPr>
            <a:spLocks noGrp="1"/>
          </p:cNvSpPr>
          <p:nvPr>
            <p:ph sz="quarter" idx="14"/>
          </p:nvPr>
        </p:nvSpPr>
        <p:spPr>
          <a:xfrm>
            <a:off x="4757738" y="1871663"/>
            <a:ext cx="2657475" cy="61277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E6CC978E-790E-495E-A4A2-C697146D59EA}"/>
              </a:ext>
            </a:extLst>
          </p:cNvPr>
          <p:cNvSpPr>
            <a:spLocks noGrp="1"/>
          </p:cNvSpPr>
          <p:nvPr>
            <p:ph sz="quarter" idx="15"/>
          </p:nvPr>
        </p:nvSpPr>
        <p:spPr>
          <a:xfrm>
            <a:off x="8215313" y="1871663"/>
            <a:ext cx="2747962" cy="48577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D6035B11-3F55-4B64-8E44-1394E30AAC45}"/>
              </a:ext>
            </a:extLst>
          </p:cNvPr>
          <p:cNvSpPr>
            <a:spLocks noGrp="1"/>
          </p:cNvSpPr>
          <p:nvPr>
            <p:ph sz="quarter" idx="16"/>
          </p:nvPr>
        </p:nvSpPr>
        <p:spPr>
          <a:xfrm>
            <a:off x="1228725" y="3114675"/>
            <a:ext cx="2786063" cy="61277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705E2C2A-BA31-44B4-945C-9E00FE538D83}"/>
              </a:ext>
            </a:extLst>
          </p:cNvPr>
          <p:cNvSpPr>
            <a:spLocks noGrp="1"/>
          </p:cNvSpPr>
          <p:nvPr>
            <p:ph sz="quarter" idx="17"/>
          </p:nvPr>
        </p:nvSpPr>
        <p:spPr>
          <a:xfrm>
            <a:off x="4757738" y="3114675"/>
            <a:ext cx="2657475" cy="612775"/>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7E5AD44C-8102-4FF5-B40F-0AFA62F5EF8B}"/>
              </a:ext>
            </a:extLst>
          </p:cNvPr>
          <p:cNvSpPr>
            <a:spLocks noGrp="1"/>
          </p:cNvSpPr>
          <p:nvPr>
            <p:ph sz="quarter" idx="18"/>
          </p:nvPr>
        </p:nvSpPr>
        <p:spPr>
          <a:xfrm>
            <a:off x="8215313" y="3114675"/>
            <a:ext cx="2747962" cy="612775"/>
          </a:xfrm>
        </p:spPr>
        <p:txBody>
          <a:bodyPr/>
          <a:lstStyle/>
          <a:p>
            <a:pPr lvl="0"/>
            <a:r>
              <a:rPr lang="en-US" dirty="0"/>
              <a:t>Click to edit</a:t>
            </a:r>
          </a:p>
        </p:txBody>
      </p:sp>
      <p:cxnSp>
        <p:nvCxnSpPr>
          <p:cNvPr id="19" name="Straight Connector 18">
            <a:extLst>
              <a:ext uri="{FF2B5EF4-FFF2-40B4-BE49-F238E27FC236}">
                <a16:creationId xmlns:a16="http://schemas.microsoft.com/office/drawing/2014/main" id="{039B3F21-A8D6-4DE3-832A-9DD4289EA28A}"/>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11420405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E441-8C4C-4917-87D5-02E377B01B13}"/>
              </a:ext>
            </a:extLst>
          </p:cNvPr>
          <p:cNvSpPr>
            <a:spLocks noGrp="1"/>
          </p:cNvSpPr>
          <p:nvPr>
            <p:ph type="title"/>
          </p:nvPr>
        </p:nvSpPr>
        <p:spPr>
          <a:xfrm>
            <a:off x="563369" y="473236"/>
            <a:ext cx="11081177" cy="632233"/>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7" name="Content Placeholder 6">
            <a:extLst>
              <a:ext uri="{FF2B5EF4-FFF2-40B4-BE49-F238E27FC236}">
                <a16:creationId xmlns:a16="http://schemas.microsoft.com/office/drawing/2014/main" id="{313660EC-C378-4C05-8A01-D3A6E5D2D932}"/>
              </a:ext>
            </a:extLst>
          </p:cNvPr>
          <p:cNvSpPr>
            <a:spLocks noGrp="1"/>
          </p:cNvSpPr>
          <p:nvPr>
            <p:ph sz="quarter" idx="13"/>
          </p:nvPr>
        </p:nvSpPr>
        <p:spPr>
          <a:xfrm>
            <a:off x="928688" y="2170113"/>
            <a:ext cx="1936750" cy="463550"/>
          </a:xfrm>
        </p:spPr>
        <p:txBody>
          <a:bodyPr/>
          <a:lstStyle/>
          <a:p>
            <a:pPr lvl="0"/>
            <a:r>
              <a:rPr lang="en-US" dirty="0"/>
              <a:t>Click to</a:t>
            </a:r>
          </a:p>
        </p:txBody>
      </p:sp>
      <p:sp>
        <p:nvSpPr>
          <p:cNvPr id="9" name="Content Placeholder 8">
            <a:extLst>
              <a:ext uri="{FF2B5EF4-FFF2-40B4-BE49-F238E27FC236}">
                <a16:creationId xmlns:a16="http://schemas.microsoft.com/office/drawing/2014/main" id="{23036CE0-CE0B-401B-99BC-C4965D86C199}"/>
              </a:ext>
            </a:extLst>
          </p:cNvPr>
          <p:cNvSpPr>
            <a:spLocks noGrp="1"/>
          </p:cNvSpPr>
          <p:nvPr>
            <p:ph sz="quarter" idx="14"/>
          </p:nvPr>
        </p:nvSpPr>
        <p:spPr>
          <a:xfrm>
            <a:off x="928688" y="2879725"/>
            <a:ext cx="1936750" cy="463550"/>
          </a:xfrm>
        </p:spPr>
        <p:txBody>
          <a:bodyPr/>
          <a:lstStyle/>
          <a:p>
            <a:pPr lvl="0"/>
            <a:r>
              <a:rPr lang="en-US" dirty="0"/>
              <a:t>Click to</a:t>
            </a:r>
          </a:p>
        </p:txBody>
      </p:sp>
      <p:sp>
        <p:nvSpPr>
          <p:cNvPr id="11" name="Content Placeholder 10">
            <a:extLst>
              <a:ext uri="{FF2B5EF4-FFF2-40B4-BE49-F238E27FC236}">
                <a16:creationId xmlns:a16="http://schemas.microsoft.com/office/drawing/2014/main" id="{14B0F592-5206-477F-812F-E9D4B00555FC}"/>
              </a:ext>
            </a:extLst>
          </p:cNvPr>
          <p:cNvSpPr>
            <a:spLocks noGrp="1"/>
          </p:cNvSpPr>
          <p:nvPr>
            <p:ph sz="quarter" idx="15"/>
          </p:nvPr>
        </p:nvSpPr>
        <p:spPr>
          <a:xfrm>
            <a:off x="928688" y="3429000"/>
            <a:ext cx="1936750" cy="463550"/>
          </a:xfrm>
        </p:spPr>
        <p:txBody>
          <a:bodyPr/>
          <a:lstStyle/>
          <a:p>
            <a:pPr lvl="0"/>
            <a:r>
              <a:rPr lang="en-US" dirty="0"/>
              <a:t>Click to</a:t>
            </a:r>
          </a:p>
        </p:txBody>
      </p:sp>
      <p:sp>
        <p:nvSpPr>
          <p:cNvPr id="13" name="Content Placeholder 12">
            <a:extLst>
              <a:ext uri="{FF2B5EF4-FFF2-40B4-BE49-F238E27FC236}">
                <a16:creationId xmlns:a16="http://schemas.microsoft.com/office/drawing/2014/main" id="{0CB6DA37-213B-46AD-B718-0C039D3630B6}"/>
              </a:ext>
            </a:extLst>
          </p:cNvPr>
          <p:cNvSpPr>
            <a:spLocks noGrp="1"/>
          </p:cNvSpPr>
          <p:nvPr>
            <p:ph sz="quarter" idx="16"/>
          </p:nvPr>
        </p:nvSpPr>
        <p:spPr>
          <a:xfrm>
            <a:off x="928688" y="4203700"/>
            <a:ext cx="1936750" cy="463550"/>
          </a:xfrm>
        </p:spPr>
        <p:txBody>
          <a:bodyPr/>
          <a:lstStyle/>
          <a:p>
            <a:pPr lvl="0"/>
            <a:r>
              <a:rPr lang="en-US" dirty="0"/>
              <a:t>Click to</a:t>
            </a:r>
          </a:p>
        </p:txBody>
      </p:sp>
      <p:sp>
        <p:nvSpPr>
          <p:cNvPr id="15" name="Content Placeholder 14">
            <a:extLst>
              <a:ext uri="{FF2B5EF4-FFF2-40B4-BE49-F238E27FC236}">
                <a16:creationId xmlns:a16="http://schemas.microsoft.com/office/drawing/2014/main" id="{3CEC3B85-ABAD-4327-A333-61253DDD0C37}"/>
              </a:ext>
            </a:extLst>
          </p:cNvPr>
          <p:cNvSpPr>
            <a:spLocks noGrp="1"/>
          </p:cNvSpPr>
          <p:nvPr>
            <p:ph sz="quarter" idx="17"/>
          </p:nvPr>
        </p:nvSpPr>
        <p:spPr>
          <a:xfrm>
            <a:off x="928688" y="4872038"/>
            <a:ext cx="1936750" cy="463550"/>
          </a:xfrm>
        </p:spPr>
        <p:txBody>
          <a:bodyPr/>
          <a:lstStyle/>
          <a:p>
            <a:pPr lvl="0"/>
            <a:r>
              <a:rPr lang="en-US" dirty="0"/>
              <a:t>Click to</a:t>
            </a:r>
          </a:p>
        </p:txBody>
      </p:sp>
      <p:sp>
        <p:nvSpPr>
          <p:cNvPr id="17" name="Content Placeholder 16">
            <a:extLst>
              <a:ext uri="{FF2B5EF4-FFF2-40B4-BE49-F238E27FC236}">
                <a16:creationId xmlns:a16="http://schemas.microsoft.com/office/drawing/2014/main" id="{8A82423A-387D-4A1F-B6E6-D0B9432DE8D8}"/>
              </a:ext>
            </a:extLst>
          </p:cNvPr>
          <p:cNvSpPr>
            <a:spLocks noGrp="1"/>
          </p:cNvSpPr>
          <p:nvPr>
            <p:ph sz="quarter" idx="18"/>
          </p:nvPr>
        </p:nvSpPr>
        <p:spPr>
          <a:xfrm>
            <a:off x="812007" y="5622451"/>
            <a:ext cx="2170112" cy="463550"/>
          </a:xfrm>
        </p:spPr>
        <p:txBody>
          <a:bodyPr/>
          <a:lstStyle/>
          <a:p>
            <a:pPr lvl="0"/>
            <a:r>
              <a:rPr lang="en-US" dirty="0"/>
              <a:t>Click to</a:t>
            </a:r>
          </a:p>
        </p:txBody>
      </p:sp>
      <p:cxnSp>
        <p:nvCxnSpPr>
          <p:cNvPr id="18" name="Straight Connector 17">
            <a:extLst>
              <a:ext uri="{FF2B5EF4-FFF2-40B4-BE49-F238E27FC236}">
                <a16:creationId xmlns:a16="http://schemas.microsoft.com/office/drawing/2014/main" id="{A232C5E0-A0BB-4481-B4C3-704DFCF5A7AF}"/>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05120206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00708432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05186901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3057512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67783206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825116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5426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185003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87228276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061978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767213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860009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6224273"/>
      </p:ext>
    </p:extLst>
  </p:cSld>
  <p:clrMapOvr>
    <a:overrideClrMapping bg1="dk1" tx1="lt1" bg2="dk2" tx2="lt2" accent1="accent1" accent2="accent2" accent3="accent3" accent4="accent4" accent5="accent5" accent6="accent6" hlink="hlink" folHlink="folHlink"/>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2697415"/>
      </p:ext>
    </p:extLst>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95469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3983477"/>
      </p:ext>
    </p:extLst>
  </p:cSld>
  <p:clrMapOvr>
    <a:overrideClrMapping bg1="dk1" tx1="lt1" bg2="dk2" tx2="lt2" accent1="accent1" accent2="accent2" accent3="accent3" accent4="accent4" accent5="accent5" accent6="accent6" hlink="hlink" folHlink="folHlink"/>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01645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8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07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20696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9443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6/12/2022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9670130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0814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9041065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768386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37665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523716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101094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874477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472478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28914258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53420240"/>
      </p:ext>
    </p:extLst>
  </p:cSld>
  <p:clrMapOvr>
    <a:overrideClrMapping bg1="lt1" tx1="dk1" bg2="lt2" tx2="dk2" accent1="accent1" accent2="accent2" accent3="accent3" accent4="accent4" accent5="accent5" accent6="accent6" hlink="hlink" folHlink="folHlink"/>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70287712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31698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60456227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537636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7159914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40669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467674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5011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969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089664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4107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46861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41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8C1095-91EA-48A1-9E5B-F13B5651E3F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14442F8-A5EB-41DE-8EF6-5CA446771367}"/>
              </a:ext>
            </a:extLst>
          </p:cNvPr>
          <p:cNvSpPr>
            <a:spLocks noGrp="1"/>
          </p:cNvSpPr>
          <p:nvPr>
            <p:ph sz="quarter" idx="10"/>
          </p:nvPr>
        </p:nvSpPr>
        <p:spPr>
          <a:xfrm>
            <a:off x="571500" y="1485900"/>
            <a:ext cx="2000250" cy="457200"/>
          </a:xfrm>
        </p:spPr>
        <p:txBody>
          <a:bodyPr/>
          <a:lstStyle/>
          <a:p>
            <a:pPr lvl="0"/>
            <a:r>
              <a:rPr lang="en-US" dirty="0"/>
              <a:t>Click to</a:t>
            </a:r>
          </a:p>
        </p:txBody>
      </p:sp>
      <p:sp>
        <p:nvSpPr>
          <p:cNvPr id="7" name="Content Placeholder 6">
            <a:extLst>
              <a:ext uri="{FF2B5EF4-FFF2-40B4-BE49-F238E27FC236}">
                <a16:creationId xmlns:a16="http://schemas.microsoft.com/office/drawing/2014/main" id="{F411A6C4-1F28-4B3B-97C3-42A8CF86FF17}"/>
              </a:ext>
            </a:extLst>
          </p:cNvPr>
          <p:cNvSpPr>
            <a:spLocks noGrp="1"/>
          </p:cNvSpPr>
          <p:nvPr>
            <p:ph sz="quarter" idx="11"/>
          </p:nvPr>
        </p:nvSpPr>
        <p:spPr>
          <a:xfrm>
            <a:off x="3043238" y="1485900"/>
            <a:ext cx="2000250" cy="457200"/>
          </a:xfrm>
        </p:spPr>
        <p:txBody>
          <a:bodyPr/>
          <a:lstStyle/>
          <a:p>
            <a:pPr lvl="0"/>
            <a:r>
              <a:rPr lang="en-US" dirty="0"/>
              <a:t>Click to</a:t>
            </a:r>
          </a:p>
        </p:txBody>
      </p:sp>
      <p:sp>
        <p:nvSpPr>
          <p:cNvPr id="10" name="Content Placeholder 9">
            <a:extLst>
              <a:ext uri="{FF2B5EF4-FFF2-40B4-BE49-F238E27FC236}">
                <a16:creationId xmlns:a16="http://schemas.microsoft.com/office/drawing/2014/main" id="{0A64E716-6BEC-4B0D-84BC-D80768114F7A}"/>
              </a:ext>
            </a:extLst>
          </p:cNvPr>
          <p:cNvSpPr>
            <a:spLocks noGrp="1"/>
          </p:cNvSpPr>
          <p:nvPr>
            <p:ph sz="quarter" idx="12"/>
          </p:nvPr>
        </p:nvSpPr>
        <p:spPr>
          <a:xfrm>
            <a:off x="5572125" y="1485900"/>
            <a:ext cx="1685925" cy="457200"/>
          </a:xfrm>
        </p:spPr>
        <p:txBody>
          <a:bodyPr/>
          <a:lstStyle/>
          <a:p>
            <a:pPr lvl="0"/>
            <a:r>
              <a:rPr lang="en-US" dirty="0"/>
              <a:t>Click to</a:t>
            </a:r>
          </a:p>
        </p:txBody>
      </p:sp>
      <p:sp>
        <p:nvSpPr>
          <p:cNvPr id="12" name="Content Placeholder 11">
            <a:extLst>
              <a:ext uri="{FF2B5EF4-FFF2-40B4-BE49-F238E27FC236}">
                <a16:creationId xmlns:a16="http://schemas.microsoft.com/office/drawing/2014/main" id="{0D781492-DB61-4345-AA49-4AE552EC9A30}"/>
              </a:ext>
            </a:extLst>
          </p:cNvPr>
          <p:cNvSpPr>
            <a:spLocks noGrp="1"/>
          </p:cNvSpPr>
          <p:nvPr>
            <p:ph sz="quarter" idx="13"/>
          </p:nvPr>
        </p:nvSpPr>
        <p:spPr>
          <a:xfrm>
            <a:off x="7586663" y="1485900"/>
            <a:ext cx="1685925" cy="457200"/>
          </a:xfrm>
        </p:spPr>
        <p:txBody>
          <a:bodyPr/>
          <a:lstStyle/>
          <a:p>
            <a:pPr lvl="0"/>
            <a:r>
              <a:rPr lang="en-US" dirty="0"/>
              <a:t>Click to</a:t>
            </a:r>
          </a:p>
        </p:txBody>
      </p:sp>
      <p:sp>
        <p:nvSpPr>
          <p:cNvPr id="14" name="Content Placeholder 13">
            <a:extLst>
              <a:ext uri="{FF2B5EF4-FFF2-40B4-BE49-F238E27FC236}">
                <a16:creationId xmlns:a16="http://schemas.microsoft.com/office/drawing/2014/main" id="{DE8AF7B7-43CC-4D5D-AFB1-EF4790659C5C}"/>
              </a:ext>
            </a:extLst>
          </p:cNvPr>
          <p:cNvSpPr>
            <a:spLocks noGrp="1"/>
          </p:cNvSpPr>
          <p:nvPr>
            <p:ph sz="quarter" idx="14"/>
          </p:nvPr>
        </p:nvSpPr>
        <p:spPr>
          <a:xfrm>
            <a:off x="9729788" y="1485900"/>
            <a:ext cx="1685925" cy="457200"/>
          </a:xfrm>
        </p:spPr>
        <p:txBody>
          <a:bodyPr/>
          <a:lstStyle/>
          <a:p>
            <a:pPr lvl="0"/>
            <a:r>
              <a:rPr lang="en-US" dirty="0"/>
              <a:t>Click to</a:t>
            </a:r>
          </a:p>
        </p:txBody>
      </p:sp>
      <p:sp>
        <p:nvSpPr>
          <p:cNvPr id="16" name="Content Placeholder 15">
            <a:extLst>
              <a:ext uri="{FF2B5EF4-FFF2-40B4-BE49-F238E27FC236}">
                <a16:creationId xmlns:a16="http://schemas.microsoft.com/office/drawing/2014/main" id="{07043AF0-0FE6-4465-9C8E-5394B2B3E237}"/>
              </a:ext>
            </a:extLst>
          </p:cNvPr>
          <p:cNvSpPr>
            <a:spLocks noGrp="1"/>
          </p:cNvSpPr>
          <p:nvPr>
            <p:ph sz="quarter" idx="15"/>
          </p:nvPr>
        </p:nvSpPr>
        <p:spPr>
          <a:xfrm>
            <a:off x="571500" y="2171700"/>
            <a:ext cx="1871663" cy="314325"/>
          </a:xfrm>
        </p:spPr>
        <p:txBody>
          <a:bodyPr/>
          <a:lstStyle/>
          <a:p>
            <a:pPr lvl="0"/>
            <a:r>
              <a:rPr lang="en-US" dirty="0"/>
              <a:t>Click to</a:t>
            </a:r>
          </a:p>
        </p:txBody>
      </p:sp>
      <p:sp>
        <p:nvSpPr>
          <p:cNvPr id="18" name="Content Placeholder 17">
            <a:extLst>
              <a:ext uri="{FF2B5EF4-FFF2-40B4-BE49-F238E27FC236}">
                <a16:creationId xmlns:a16="http://schemas.microsoft.com/office/drawing/2014/main" id="{2949DFC7-4B29-43E4-839D-21AF8D30703C}"/>
              </a:ext>
            </a:extLst>
          </p:cNvPr>
          <p:cNvSpPr>
            <a:spLocks noGrp="1"/>
          </p:cNvSpPr>
          <p:nvPr>
            <p:ph sz="quarter" idx="16"/>
          </p:nvPr>
        </p:nvSpPr>
        <p:spPr>
          <a:xfrm>
            <a:off x="3043238" y="2171700"/>
            <a:ext cx="1871662" cy="314325"/>
          </a:xfrm>
        </p:spPr>
        <p:txBody>
          <a:bodyPr/>
          <a:lstStyle/>
          <a:p>
            <a:pPr lvl="0"/>
            <a:r>
              <a:rPr lang="en-US" dirty="0"/>
              <a:t>Click to</a:t>
            </a:r>
          </a:p>
        </p:txBody>
      </p:sp>
      <p:sp>
        <p:nvSpPr>
          <p:cNvPr id="20" name="Content Placeholder 19">
            <a:extLst>
              <a:ext uri="{FF2B5EF4-FFF2-40B4-BE49-F238E27FC236}">
                <a16:creationId xmlns:a16="http://schemas.microsoft.com/office/drawing/2014/main" id="{9A031189-E0C1-41E7-A3C2-5D07DBF31334}"/>
              </a:ext>
            </a:extLst>
          </p:cNvPr>
          <p:cNvSpPr>
            <a:spLocks noGrp="1"/>
          </p:cNvSpPr>
          <p:nvPr>
            <p:ph sz="quarter" idx="17"/>
          </p:nvPr>
        </p:nvSpPr>
        <p:spPr>
          <a:xfrm>
            <a:off x="5400675" y="2171700"/>
            <a:ext cx="1871663" cy="314325"/>
          </a:xfrm>
        </p:spPr>
        <p:txBody>
          <a:bodyPr/>
          <a:lstStyle/>
          <a:p>
            <a:pPr lvl="0"/>
            <a:r>
              <a:rPr lang="en-US" dirty="0"/>
              <a:t>Click to</a:t>
            </a:r>
          </a:p>
        </p:txBody>
      </p:sp>
      <p:sp>
        <p:nvSpPr>
          <p:cNvPr id="22" name="Content Placeholder 21">
            <a:extLst>
              <a:ext uri="{FF2B5EF4-FFF2-40B4-BE49-F238E27FC236}">
                <a16:creationId xmlns:a16="http://schemas.microsoft.com/office/drawing/2014/main" id="{AD8D13A1-4AD1-4F91-B52A-74B7BE50B667}"/>
              </a:ext>
            </a:extLst>
          </p:cNvPr>
          <p:cNvSpPr>
            <a:spLocks noGrp="1"/>
          </p:cNvSpPr>
          <p:nvPr>
            <p:ph sz="quarter" idx="18"/>
          </p:nvPr>
        </p:nvSpPr>
        <p:spPr>
          <a:xfrm>
            <a:off x="7586663" y="2171700"/>
            <a:ext cx="1685925" cy="314325"/>
          </a:xfrm>
        </p:spPr>
        <p:txBody>
          <a:bodyPr/>
          <a:lstStyle/>
          <a:p>
            <a:pPr lvl="0"/>
            <a:r>
              <a:rPr lang="en-US" dirty="0"/>
              <a:t>Click to</a:t>
            </a:r>
          </a:p>
        </p:txBody>
      </p:sp>
      <p:sp>
        <p:nvSpPr>
          <p:cNvPr id="24" name="Content Placeholder 23">
            <a:extLst>
              <a:ext uri="{FF2B5EF4-FFF2-40B4-BE49-F238E27FC236}">
                <a16:creationId xmlns:a16="http://schemas.microsoft.com/office/drawing/2014/main" id="{1BA62195-5336-43A0-AC7F-5EB7DE1CDAA4}"/>
              </a:ext>
            </a:extLst>
          </p:cNvPr>
          <p:cNvSpPr>
            <a:spLocks noGrp="1"/>
          </p:cNvSpPr>
          <p:nvPr>
            <p:ph sz="quarter" idx="19"/>
          </p:nvPr>
        </p:nvSpPr>
        <p:spPr>
          <a:xfrm>
            <a:off x="9729788" y="2171700"/>
            <a:ext cx="1890712" cy="314325"/>
          </a:xfrm>
        </p:spPr>
        <p:txBody>
          <a:bodyPr/>
          <a:lstStyle/>
          <a:p>
            <a:pPr lvl="0"/>
            <a:r>
              <a:rPr lang="en-US" dirty="0"/>
              <a:t>Click to</a:t>
            </a:r>
          </a:p>
        </p:txBody>
      </p:sp>
      <p:sp>
        <p:nvSpPr>
          <p:cNvPr id="26" name="Content Placeholder 25">
            <a:extLst>
              <a:ext uri="{FF2B5EF4-FFF2-40B4-BE49-F238E27FC236}">
                <a16:creationId xmlns:a16="http://schemas.microsoft.com/office/drawing/2014/main" id="{D957322A-9F20-4C2E-9BA4-0736C5E8B847}"/>
              </a:ext>
            </a:extLst>
          </p:cNvPr>
          <p:cNvSpPr>
            <a:spLocks noGrp="1"/>
          </p:cNvSpPr>
          <p:nvPr>
            <p:ph sz="quarter" idx="20"/>
          </p:nvPr>
        </p:nvSpPr>
        <p:spPr>
          <a:xfrm>
            <a:off x="571500" y="2871788"/>
            <a:ext cx="1871663" cy="314325"/>
          </a:xfrm>
        </p:spPr>
        <p:txBody>
          <a:bodyPr/>
          <a:lstStyle/>
          <a:p>
            <a:pPr lvl="0"/>
            <a:r>
              <a:rPr lang="en-US" dirty="0"/>
              <a:t>Click to</a:t>
            </a:r>
          </a:p>
        </p:txBody>
      </p:sp>
      <p:sp>
        <p:nvSpPr>
          <p:cNvPr id="3" name="Text Placeholder 2">
            <a:extLst>
              <a:ext uri="{FF2B5EF4-FFF2-40B4-BE49-F238E27FC236}">
                <a16:creationId xmlns:a16="http://schemas.microsoft.com/office/drawing/2014/main" id="{A5CA4129-68CF-4367-A5B9-24F1C6D17871}"/>
              </a:ext>
            </a:extLst>
          </p:cNvPr>
          <p:cNvSpPr>
            <a:spLocks noGrp="1"/>
          </p:cNvSpPr>
          <p:nvPr>
            <p:ph type="body" sz="quarter" idx="21"/>
          </p:nvPr>
        </p:nvSpPr>
        <p:spPr>
          <a:xfrm>
            <a:off x="3349625" y="4541838"/>
            <a:ext cx="3209925" cy="113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29897437-2611-4952-9937-75513C29AD8F}"/>
              </a:ext>
              <a:ext uri="{C183D7F6-B498-43B3-948B-1728B52AA6E4}">
                <adec:decorative xmlns:adec="http://schemas.microsoft.com/office/drawing/2017/decorative" val="1"/>
              </a:ext>
            </a:extLst>
          </p:cNvPr>
          <p:cNvSpPr>
            <a:spLocks/>
          </p:cNvSpPr>
          <p:nvPr userDrawn="1"/>
        </p:nvSpPr>
        <p:spPr bwMode="auto">
          <a:xfrm>
            <a:off x="0" y="1337892"/>
            <a:ext cx="12192000" cy="584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a:endParaRPr>
          </a:p>
        </p:txBody>
      </p:sp>
      <p:sp>
        <p:nvSpPr>
          <p:cNvPr id="29" name="Parallelogram 28">
            <a:extLst>
              <a:ext uri="{FF2B5EF4-FFF2-40B4-BE49-F238E27FC236}">
                <a16:creationId xmlns:a16="http://schemas.microsoft.com/office/drawing/2014/main" id="{BFE8DFFE-5D2E-4130-9320-F7E91BB65B4E}"/>
              </a:ext>
              <a:ext uri="{C183D7F6-B498-43B3-948B-1728B52AA6E4}">
                <adec:decorative xmlns:adec="http://schemas.microsoft.com/office/drawing/2017/decorative" val="1"/>
              </a:ext>
            </a:extLst>
          </p:cNvPr>
          <p:cNvSpPr/>
          <p:nvPr userDrawn="1"/>
        </p:nvSpPr>
        <p:spPr bwMode="auto">
          <a:xfrm>
            <a:off x="262865"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0" name="Parallelogram 29">
            <a:extLst>
              <a:ext uri="{FF2B5EF4-FFF2-40B4-BE49-F238E27FC236}">
                <a16:creationId xmlns:a16="http://schemas.microsoft.com/office/drawing/2014/main" id="{14BA3C8A-C6DB-4C84-9B66-5465881BDDAD}"/>
              </a:ext>
              <a:ext uri="{C183D7F6-B498-43B3-948B-1728B52AA6E4}">
                <adec:decorative xmlns:adec="http://schemas.microsoft.com/office/drawing/2017/decorative" val="1"/>
              </a:ext>
            </a:extLst>
          </p:cNvPr>
          <p:cNvSpPr/>
          <p:nvPr userDrawn="1"/>
        </p:nvSpPr>
        <p:spPr bwMode="auto">
          <a:xfrm>
            <a:off x="2119762"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1" name="Parallelogram 30">
            <a:extLst>
              <a:ext uri="{FF2B5EF4-FFF2-40B4-BE49-F238E27FC236}">
                <a16:creationId xmlns:a16="http://schemas.microsoft.com/office/drawing/2014/main" id="{40196F4C-72FA-4DE9-B63D-C465CB904972}"/>
              </a:ext>
              <a:ext uri="{C183D7F6-B498-43B3-948B-1728B52AA6E4}">
                <adec:decorative xmlns:adec="http://schemas.microsoft.com/office/drawing/2017/decorative" val="1"/>
              </a:ext>
            </a:extLst>
          </p:cNvPr>
          <p:cNvSpPr/>
          <p:nvPr userDrawn="1"/>
        </p:nvSpPr>
        <p:spPr bwMode="auto">
          <a:xfrm>
            <a:off x="397665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2" name="Parallelogram 31">
            <a:extLst>
              <a:ext uri="{FF2B5EF4-FFF2-40B4-BE49-F238E27FC236}">
                <a16:creationId xmlns:a16="http://schemas.microsoft.com/office/drawing/2014/main" id="{9F068A7F-BD63-4642-B0C3-7869FF18EF04}"/>
              </a:ext>
              <a:ext uri="{C183D7F6-B498-43B3-948B-1728B52AA6E4}">
                <adec:decorative xmlns:adec="http://schemas.microsoft.com/office/drawing/2017/decorative" val="1"/>
              </a:ext>
            </a:extLst>
          </p:cNvPr>
          <p:cNvSpPr/>
          <p:nvPr userDrawn="1"/>
        </p:nvSpPr>
        <p:spPr bwMode="auto">
          <a:xfrm>
            <a:off x="5833556"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3" name="Parallelogram 32">
            <a:extLst>
              <a:ext uri="{FF2B5EF4-FFF2-40B4-BE49-F238E27FC236}">
                <a16:creationId xmlns:a16="http://schemas.microsoft.com/office/drawing/2014/main" id="{BD9F9CF3-C3C9-493A-AB9D-4101A9A24331}"/>
              </a:ext>
              <a:ext uri="{C183D7F6-B498-43B3-948B-1728B52AA6E4}">
                <adec:decorative xmlns:adec="http://schemas.microsoft.com/office/drawing/2017/decorative" val="1"/>
              </a:ext>
            </a:extLst>
          </p:cNvPr>
          <p:cNvSpPr/>
          <p:nvPr userDrawn="1"/>
        </p:nvSpPr>
        <p:spPr bwMode="auto">
          <a:xfrm>
            <a:off x="7690453"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4" name="Parallelogram 33">
            <a:extLst>
              <a:ext uri="{FF2B5EF4-FFF2-40B4-BE49-F238E27FC236}">
                <a16:creationId xmlns:a16="http://schemas.microsoft.com/office/drawing/2014/main" id="{88896C6E-754A-4F50-9131-82419D187188}"/>
              </a:ext>
              <a:ext uri="{C183D7F6-B498-43B3-948B-1728B52AA6E4}">
                <adec:decorative xmlns:adec="http://schemas.microsoft.com/office/drawing/2017/decorative" val="1"/>
              </a:ext>
            </a:extLst>
          </p:cNvPr>
          <p:cNvSpPr/>
          <p:nvPr userDrawn="1"/>
        </p:nvSpPr>
        <p:spPr bwMode="auto">
          <a:xfrm>
            <a:off x="954734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80C62E55-A5CF-4062-AD7B-568F8F702B0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6939" y="3845769"/>
            <a:ext cx="11042904" cy="457200"/>
          </a:xfrm>
          <a:prstGeom prst="rect">
            <a:avLst/>
          </a:prstGeom>
        </p:spPr>
      </p:pic>
      <p:sp>
        <p:nvSpPr>
          <p:cNvPr id="25" name="Rectangle 24">
            <a:extLst>
              <a:ext uri="{FF2B5EF4-FFF2-40B4-BE49-F238E27FC236}">
                <a16:creationId xmlns:a16="http://schemas.microsoft.com/office/drawing/2014/main" id="{CF5ECCE5-151C-46A7-849D-76A8EA5D6751}"/>
              </a:ext>
              <a:ext uri="{C183D7F6-B498-43B3-948B-1728B52AA6E4}">
                <adec:decorative xmlns:adec="http://schemas.microsoft.com/office/drawing/2017/decorative" val="1"/>
              </a:ext>
            </a:extLst>
          </p:cNvPr>
          <p:cNvSpPr>
            <a:spLocks/>
          </p:cNvSpPr>
          <p:nvPr userDrawn="1"/>
        </p:nvSpPr>
        <p:spPr bwMode="auto">
          <a:xfrm>
            <a:off x="-7609" y="4658554"/>
            <a:ext cx="12192000" cy="14813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lang="en-US" sz="1300" kern="0" dirty="0">
              <a:solidFill>
                <a:schemeClr val="accent1"/>
              </a:solidFill>
              <a:cs typeface="Segoe UI"/>
            </a:endParaRPr>
          </a:p>
        </p:txBody>
      </p:sp>
    </p:spTree>
    <p:extLst>
      <p:ext uri="{BB962C8B-B14F-4D97-AF65-F5344CB8AC3E}">
        <p14:creationId xmlns:p14="http://schemas.microsoft.com/office/powerpoint/2010/main" val="648721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250016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403193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59652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9780845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6/12/2022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2724620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6/12/2022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52414119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6/12/2022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80966627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03469179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01137636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68390943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498192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291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779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94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010011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516647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6449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er story">
  <p:cSld name="Customer story">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609600" y="1524000"/>
            <a:ext cx="6096000" cy="4572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933">
                <a:latin typeface="Helvetica Neue"/>
                <a:ea typeface="Helvetica Neue"/>
                <a:cs typeface="Helvetica Neue"/>
                <a:sym typeface="Helvetica Neue"/>
              </a:defRPr>
            </a:lvl1pPr>
            <a:lvl2pPr lvl="1" rtl="0">
              <a:lnSpc>
                <a:spcPct val="115000"/>
              </a:lnSpc>
              <a:spcBef>
                <a:spcPts val="0"/>
              </a:spcBef>
              <a:spcAft>
                <a:spcPts val="0"/>
              </a:spcAft>
              <a:buNone/>
              <a:defRPr sz="2933">
                <a:latin typeface="Helvetica Neue"/>
                <a:ea typeface="Helvetica Neue"/>
                <a:cs typeface="Helvetica Neue"/>
                <a:sym typeface="Helvetica Neue"/>
              </a:defRPr>
            </a:lvl2pPr>
            <a:lvl3pPr lvl="2" rtl="0">
              <a:lnSpc>
                <a:spcPct val="115000"/>
              </a:lnSpc>
              <a:spcBef>
                <a:spcPts val="0"/>
              </a:spcBef>
              <a:spcAft>
                <a:spcPts val="0"/>
              </a:spcAft>
              <a:buNone/>
              <a:defRPr sz="2933">
                <a:latin typeface="Helvetica Neue"/>
                <a:ea typeface="Helvetica Neue"/>
                <a:cs typeface="Helvetica Neue"/>
                <a:sym typeface="Helvetica Neue"/>
              </a:defRPr>
            </a:lvl3pPr>
            <a:lvl4pPr lvl="3" rtl="0">
              <a:lnSpc>
                <a:spcPct val="115000"/>
              </a:lnSpc>
              <a:spcBef>
                <a:spcPts val="0"/>
              </a:spcBef>
              <a:spcAft>
                <a:spcPts val="0"/>
              </a:spcAft>
              <a:buNone/>
              <a:defRPr sz="2933">
                <a:latin typeface="Helvetica Neue"/>
                <a:ea typeface="Helvetica Neue"/>
                <a:cs typeface="Helvetica Neue"/>
                <a:sym typeface="Helvetica Neue"/>
              </a:defRPr>
            </a:lvl4pPr>
            <a:lvl5pPr lvl="4" rtl="0">
              <a:lnSpc>
                <a:spcPct val="115000"/>
              </a:lnSpc>
              <a:spcBef>
                <a:spcPts val="0"/>
              </a:spcBef>
              <a:spcAft>
                <a:spcPts val="0"/>
              </a:spcAft>
              <a:buNone/>
              <a:defRPr sz="2933">
                <a:latin typeface="Helvetica Neue"/>
                <a:ea typeface="Helvetica Neue"/>
                <a:cs typeface="Helvetica Neue"/>
                <a:sym typeface="Helvetica Neue"/>
              </a:defRPr>
            </a:lvl5pPr>
            <a:lvl6pPr lvl="5" rtl="0">
              <a:lnSpc>
                <a:spcPct val="115000"/>
              </a:lnSpc>
              <a:spcBef>
                <a:spcPts val="0"/>
              </a:spcBef>
              <a:spcAft>
                <a:spcPts val="0"/>
              </a:spcAft>
              <a:buNone/>
              <a:defRPr sz="2933">
                <a:latin typeface="Helvetica Neue"/>
                <a:ea typeface="Helvetica Neue"/>
                <a:cs typeface="Helvetica Neue"/>
                <a:sym typeface="Helvetica Neue"/>
              </a:defRPr>
            </a:lvl6pPr>
            <a:lvl7pPr lvl="6" rtl="0">
              <a:lnSpc>
                <a:spcPct val="115000"/>
              </a:lnSpc>
              <a:spcBef>
                <a:spcPts val="0"/>
              </a:spcBef>
              <a:spcAft>
                <a:spcPts val="0"/>
              </a:spcAft>
              <a:buNone/>
              <a:defRPr sz="2933">
                <a:latin typeface="Helvetica Neue"/>
                <a:ea typeface="Helvetica Neue"/>
                <a:cs typeface="Helvetica Neue"/>
                <a:sym typeface="Helvetica Neue"/>
              </a:defRPr>
            </a:lvl7pPr>
            <a:lvl8pPr lvl="7" rtl="0">
              <a:lnSpc>
                <a:spcPct val="115000"/>
              </a:lnSpc>
              <a:spcBef>
                <a:spcPts val="0"/>
              </a:spcBef>
              <a:spcAft>
                <a:spcPts val="0"/>
              </a:spcAft>
              <a:buNone/>
              <a:defRPr sz="2933">
                <a:latin typeface="Helvetica Neue"/>
                <a:ea typeface="Helvetica Neue"/>
                <a:cs typeface="Helvetica Neue"/>
                <a:sym typeface="Helvetica Neue"/>
              </a:defRPr>
            </a:lvl8pPr>
            <a:lvl9pPr lvl="8" rtl="0">
              <a:lnSpc>
                <a:spcPct val="115000"/>
              </a:lnSpc>
              <a:spcBef>
                <a:spcPts val="0"/>
              </a:spcBef>
              <a:spcAft>
                <a:spcPts val="0"/>
              </a:spcAft>
              <a:buNone/>
              <a:defRPr sz="29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206237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ext 6">
    <p:bg>
      <p:bgPr>
        <a:solidFill>
          <a:srgbClr val="000000"/>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5BE353FB-0E24-E34C-BC8C-FDAA0D0DB968}"/>
              </a:ext>
            </a:extLst>
          </p:cNvPr>
          <p:cNvSpPr>
            <a:spLocks noGrp="1"/>
          </p:cNvSpPr>
          <p:nvPr>
            <p:ph type="body" sz="quarter" idx="11" hasCustomPrompt="1"/>
          </p:nvPr>
        </p:nvSpPr>
        <p:spPr>
          <a:xfrm>
            <a:off x="891757" y="902288"/>
            <a:ext cx="9148806" cy="482831"/>
          </a:xfrm>
          <a:prstGeom prst="rect">
            <a:avLst/>
          </a:prstGeom>
        </p:spPr>
        <p:txBody>
          <a:bodyPr wrap="square" lIns="0" tIns="0" rIns="0" bIns="0">
            <a:noAutofit/>
          </a:bodyPr>
          <a:lstStyle>
            <a:lvl1pPr marL="0" indent="0">
              <a:lnSpc>
                <a:spcPct val="100000"/>
              </a:lnSpc>
              <a:buNone/>
              <a:defRPr sz="3136" b="1" i="0">
                <a:solidFill>
                  <a:schemeClr val="tx1"/>
                </a:solidFill>
                <a:latin typeface="Segoe UI Semibold" panose="020B0502040204020203" pitchFamily="34" charset="0"/>
                <a:cs typeface="Segoe UI Semibold" panose="020B0502040204020203" pitchFamily="34" charset="0"/>
              </a:defRPr>
            </a:lvl1pPr>
            <a:lvl2pPr marL="224035" indent="0">
              <a:buNone/>
              <a:defRPr/>
            </a:lvl2pPr>
            <a:lvl3pPr marL="448070" indent="0">
              <a:buNone/>
              <a:defRPr/>
            </a:lvl3pPr>
            <a:lvl4pPr marL="672103" indent="0">
              <a:buNone/>
              <a:defRPr/>
            </a:lvl4pPr>
            <a:lvl5pPr marL="896140" indent="0">
              <a:buNone/>
              <a:defRPr/>
            </a:lvl5pPr>
          </a:lstStyle>
          <a:p>
            <a:pPr lvl="0"/>
            <a:r>
              <a:rPr lang="pt-BR"/>
              <a:t>Text option 5</a:t>
            </a:r>
            <a:endParaRPr lang="en-US"/>
          </a:p>
        </p:txBody>
      </p:sp>
      <p:sp>
        <p:nvSpPr>
          <p:cNvPr id="34" name="Text Placeholder 2">
            <a:extLst>
              <a:ext uri="{FF2B5EF4-FFF2-40B4-BE49-F238E27FC236}">
                <a16:creationId xmlns:a16="http://schemas.microsoft.com/office/drawing/2014/main" id="{96A5C195-E4D4-45DC-A525-F8F6B7B850FC}"/>
              </a:ext>
            </a:extLst>
          </p:cNvPr>
          <p:cNvSpPr>
            <a:spLocks noGrp="1"/>
          </p:cNvSpPr>
          <p:nvPr>
            <p:ph type="body" sz="quarter" idx="18" hasCustomPrompt="1"/>
          </p:nvPr>
        </p:nvSpPr>
        <p:spPr>
          <a:xfrm>
            <a:off x="1184738" y="2385910"/>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0" name="Text Placeholder 2">
            <a:extLst>
              <a:ext uri="{FF2B5EF4-FFF2-40B4-BE49-F238E27FC236}">
                <a16:creationId xmlns:a16="http://schemas.microsoft.com/office/drawing/2014/main" id="{10DDB7C0-AC4B-4BEB-808B-0EFEB517068A}"/>
              </a:ext>
            </a:extLst>
          </p:cNvPr>
          <p:cNvSpPr>
            <a:spLocks noGrp="1"/>
          </p:cNvSpPr>
          <p:nvPr>
            <p:ph type="body" sz="quarter" idx="19" hasCustomPrompt="1"/>
          </p:nvPr>
        </p:nvSpPr>
        <p:spPr>
          <a:xfrm>
            <a:off x="6866024" y="2413977"/>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4" name="Text Placeholder 2">
            <a:extLst>
              <a:ext uri="{FF2B5EF4-FFF2-40B4-BE49-F238E27FC236}">
                <a16:creationId xmlns:a16="http://schemas.microsoft.com/office/drawing/2014/main" id="{162EAC1A-D70B-4B04-B205-F86FAA992D6E}"/>
              </a:ext>
            </a:extLst>
          </p:cNvPr>
          <p:cNvSpPr>
            <a:spLocks noGrp="1"/>
          </p:cNvSpPr>
          <p:nvPr>
            <p:ph type="body" sz="quarter" idx="20" hasCustomPrompt="1"/>
          </p:nvPr>
        </p:nvSpPr>
        <p:spPr>
          <a:xfrm>
            <a:off x="6866024"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8" name="Text Placeholder 2">
            <a:extLst>
              <a:ext uri="{FF2B5EF4-FFF2-40B4-BE49-F238E27FC236}">
                <a16:creationId xmlns:a16="http://schemas.microsoft.com/office/drawing/2014/main" id="{7BB69AC7-4BD2-4E80-A54A-CFAA6E405BF2}"/>
              </a:ext>
            </a:extLst>
          </p:cNvPr>
          <p:cNvSpPr>
            <a:spLocks noGrp="1"/>
          </p:cNvSpPr>
          <p:nvPr>
            <p:ph type="body" sz="quarter" idx="21" hasCustomPrompt="1"/>
          </p:nvPr>
        </p:nvSpPr>
        <p:spPr>
          <a:xfrm>
            <a:off x="1184737"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Tree>
    <p:extLst>
      <p:ext uri="{BB962C8B-B14F-4D97-AF65-F5344CB8AC3E}">
        <p14:creationId xmlns:p14="http://schemas.microsoft.com/office/powerpoint/2010/main" val="143338608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23375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46364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468324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033C2-7860-4591-92D6-42AF398D5A2A}"/>
              </a:ext>
            </a:extLst>
          </p:cNvPr>
          <p:cNvPicPr>
            <a:picLocks noChangeAspect="1"/>
          </p:cNvPicPr>
          <p:nvPr userDrawn="1"/>
        </p:nvPicPr>
        <p:blipFill rotWithShape="1">
          <a:blip r:embed="rId2"/>
          <a:srcRect t="15709" b="2009"/>
          <a:stretch/>
        </p:blipFill>
        <p:spPr>
          <a:xfrm>
            <a:off x="-1" y="1"/>
            <a:ext cx="12192001" cy="6858000"/>
          </a:xfrm>
          <a:prstGeom prst="rect">
            <a:avLst/>
          </a:prstGeom>
        </p:spPr>
      </p:pic>
      <p:sp>
        <p:nvSpPr>
          <p:cNvPr id="4" name="Rectangle 3">
            <a:extLst>
              <a:ext uri="{FF2B5EF4-FFF2-40B4-BE49-F238E27FC236}">
                <a16:creationId xmlns:a16="http://schemas.microsoft.com/office/drawing/2014/main" id="{08AD98AE-D24B-43A1-893F-99F6D86CADE2}"/>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408" tIns="717038" rIns="134445" bIns="1075558" rtlCol="0" anchor="t" anchorCtr="0">
            <a:noAutofit/>
          </a:bodyPr>
          <a:lstStyle/>
          <a:p>
            <a:pPr>
              <a:lnSpc>
                <a:spcPct val="90000"/>
              </a:lnSpc>
              <a:spcBef>
                <a:spcPct val="0"/>
              </a:spcBef>
            </a:pPr>
            <a:endParaRPr lang="en-US" sz="5997"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8964D5FF-EC77-46EE-9E5F-8A7758344FD9}"/>
              </a:ext>
            </a:extLst>
          </p:cNvPr>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3766427F-AE12-4707-8A79-D6D4D6B9AFB9}"/>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63795495-5968-4A15-BF6B-2BCF7C5F3045}"/>
              </a:ext>
            </a:extLst>
          </p:cNvPr>
          <p:cNvPicPr>
            <a:picLocks noChangeAspect="1"/>
          </p:cNvPicPr>
          <p:nvPr userDrawn="1"/>
        </p:nvPicPr>
        <p:blipFill>
          <a:blip r:embed="rId3"/>
          <a:stretch>
            <a:fillRect/>
          </a:stretch>
        </p:blipFill>
        <p:spPr>
          <a:xfrm>
            <a:off x="451635" y="6103203"/>
            <a:ext cx="1423303" cy="313402"/>
          </a:xfrm>
          <a:prstGeom prst="rect">
            <a:avLst/>
          </a:prstGeom>
        </p:spPr>
      </p:pic>
    </p:spTree>
    <p:extLst>
      <p:ext uri="{BB962C8B-B14F-4D97-AF65-F5344CB8AC3E}">
        <p14:creationId xmlns:p14="http://schemas.microsoft.com/office/powerpoint/2010/main" val="1156324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0412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2"/>
            </a:lvl1pPr>
          </a:lstStyle>
          <a:p>
            <a:r>
              <a:rPr lang="en-US"/>
              <a:t>Click to edit Master title style</a:t>
            </a:r>
          </a:p>
        </p:txBody>
      </p:sp>
    </p:spTree>
    <p:extLst>
      <p:ext uri="{BB962C8B-B14F-4D97-AF65-F5344CB8AC3E}">
        <p14:creationId xmlns:p14="http://schemas.microsoft.com/office/powerpoint/2010/main" val="6081986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982367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81229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59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3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79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578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716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874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52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0519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49766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3748023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3051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95242" name="think-cell Slide" r:id="rId4" imgW="378" imgH="379" progId="TCLayout.ActiveDocument.1">
                  <p:embed/>
                </p:oleObj>
              </mc:Choice>
              <mc:Fallback>
                <p:oleObj name="think-cell Slide" r:id="rId4" imgW="378" imgH="379" progId="TCLayout.ActiveDocument.1">
                  <p:embed/>
                  <p:pic>
                    <p:nvPicPr>
                      <p:cNvPr id="3" name="Object 2" hidden="1"/>
                      <p:cNvPicPr/>
                      <p:nvPr/>
                    </p:nvPicPr>
                    <p:blipFill>
                      <a:blip r:embed="rId5"/>
                      <a:stretch>
                        <a:fillRect/>
                      </a:stretch>
                    </p:blipFill>
                    <p:spPr>
                      <a:xfrm>
                        <a:off x="1557" y="1559"/>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457521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96266"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3"/>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1"/>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5790414"/>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6" cy="543185"/>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1" y="6185679"/>
            <a:ext cx="1920568" cy="706469"/>
          </a:xfrm>
          <a:prstGeom prst="rect">
            <a:avLst/>
          </a:prstGeom>
        </p:spPr>
      </p:pic>
    </p:spTree>
    <p:extLst>
      <p:ext uri="{BB962C8B-B14F-4D97-AF65-F5344CB8AC3E}">
        <p14:creationId xmlns:p14="http://schemas.microsoft.com/office/powerpoint/2010/main" val="1200684620"/>
      </p:ext>
    </p:extLst>
  </p:cSld>
  <p:clrMapOvr>
    <a:masterClrMapping/>
  </p:clrMapOvr>
  <p:transition spd="med">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79653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8133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155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17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88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453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8766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09.xml"/><Relationship Id="rId21" Type="http://schemas.openxmlformats.org/officeDocument/2006/relationships/slideLayout" Target="../slideLayouts/slideLayout404.xml"/><Relationship Id="rId42" Type="http://schemas.openxmlformats.org/officeDocument/2006/relationships/slideLayout" Target="../slideLayouts/slideLayout425.xml"/><Relationship Id="rId47" Type="http://schemas.openxmlformats.org/officeDocument/2006/relationships/slideLayout" Target="../slideLayouts/slideLayout430.xml"/><Relationship Id="rId63" Type="http://schemas.openxmlformats.org/officeDocument/2006/relationships/slideLayout" Target="../slideLayouts/slideLayout446.xml"/><Relationship Id="rId68" Type="http://schemas.openxmlformats.org/officeDocument/2006/relationships/slideLayout" Target="../slideLayouts/slideLayout451.xml"/><Relationship Id="rId84" Type="http://schemas.openxmlformats.org/officeDocument/2006/relationships/slideLayout" Target="../slideLayouts/slideLayout467.xml"/><Relationship Id="rId89" Type="http://schemas.openxmlformats.org/officeDocument/2006/relationships/slideLayout" Target="../slideLayouts/slideLayout472.xml"/><Relationship Id="rId16" Type="http://schemas.openxmlformats.org/officeDocument/2006/relationships/slideLayout" Target="../slideLayouts/slideLayout399.xml"/><Relationship Id="rId11" Type="http://schemas.openxmlformats.org/officeDocument/2006/relationships/slideLayout" Target="../slideLayouts/slideLayout394.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53" Type="http://schemas.openxmlformats.org/officeDocument/2006/relationships/slideLayout" Target="../slideLayouts/slideLayout436.xml"/><Relationship Id="rId58" Type="http://schemas.openxmlformats.org/officeDocument/2006/relationships/slideLayout" Target="../slideLayouts/slideLayout441.xml"/><Relationship Id="rId74" Type="http://schemas.openxmlformats.org/officeDocument/2006/relationships/slideLayout" Target="../slideLayouts/slideLayout457.xml"/><Relationship Id="rId79" Type="http://schemas.openxmlformats.org/officeDocument/2006/relationships/slideLayout" Target="../slideLayouts/slideLayout462.xml"/><Relationship Id="rId5" Type="http://schemas.openxmlformats.org/officeDocument/2006/relationships/slideLayout" Target="../slideLayouts/slideLayout388.xml"/><Relationship Id="rId90" Type="http://schemas.openxmlformats.org/officeDocument/2006/relationships/slideLayout" Target="../slideLayouts/slideLayout473.xml"/><Relationship Id="rId95" Type="http://schemas.openxmlformats.org/officeDocument/2006/relationships/theme" Target="../theme/theme10.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43" Type="http://schemas.openxmlformats.org/officeDocument/2006/relationships/slideLayout" Target="../slideLayouts/slideLayout426.xml"/><Relationship Id="rId48" Type="http://schemas.openxmlformats.org/officeDocument/2006/relationships/slideLayout" Target="../slideLayouts/slideLayout431.xml"/><Relationship Id="rId64" Type="http://schemas.openxmlformats.org/officeDocument/2006/relationships/slideLayout" Target="../slideLayouts/slideLayout447.xml"/><Relationship Id="rId69" Type="http://schemas.openxmlformats.org/officeDocument/2006/relationships/slideLayout" Target="../slideLayouts/slideLayout452.xml"/><Relationship Id="rId8" Type="http://schemas.openxmlformats.org/officeDocument/2006/relationships/slideLayout" Target="../slideLayouts/slideLayout391.xml"/><Relationship Id="rId51" Type="http://schemas.openxmlformats.org/officeDocument/2006/relationships/slideLayout" Target="../slideLayouts/slideLayout434.xml"/><Relationship Id="rId72" Type="http://schemas.openxmlformats.org/officeDocument/2006/relationships/slideLayout" Target="../slideLayouts/slideLayout455.xml"/><Relationship Id="rId80" Type="http://schemas.openxmlformats.org/officeDocument/2006/relationships/slideLayout" Target="../slideLayouts/slideLayout463.xml"/><Relationship Id="rId85" Type="http://schemas.openxmlformats.org/officeDocument/2006/relationships/slideLayout" Target="../slideLayouts/slideLayout468.xml"/><Relationship Id="rId93" Type="http://schemas.openxmlformats.org/officeDocument/2006/relationships/slideLayout" Target="../slideLayouts/slideLayout476.xml"/><Relationship Id="rId3" Type="http://schemas.openxmlformats.org/officeDocument/2006/relationships/slideLayout" Target="../slideLayouts/slideLayout386.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46" Type="http://schemas.openxmlformats.org/officeDocument/2006/relationships/slideLayout" Target="../slideLayouts/slideLayout429.xml"/><Relationship Id="rId59" Type="http://schemas.openxmlformats.org/officeDocument/2006/relationships/slideLayout" Target="../slideLayouts/slideLayout442.xml"/><Relationship Id="rId67" Type="http://schemas.openxmlformats.org/officeDocument/2006/relationships/slideLayout" Target="../slideLayouts/slideLayout450.xml"/><Relationship Id="rId20" Type="http://schemas.openxmlformats.org/officeDocument/2006/relationships/slideLayout" Target="../slideLayouts/slideLayout403.xml"/><Relationship Id="rId41" Type="http://schemas.openxmlformats.org/officeDocument/2006/relationships/slideLayout" Target="../slideLayouts/slideLayout424.xml"/><Relationship Id="rId54" Type="http://schemas.openxmlformats.org/officeDocument/2006/relationships/slideLayout" Target="../slideLayouts/slideLayout437.xml"/><Relationship Id="rId62" Type="http://schemas.openxmlformats.org/officeDocument/2006/relationships/slideLayout" Target="../slideLayouts/slideLayout445.xml"/><Relationship Id="rId70" Type="http://schemas.openxmlformats.org/officeDocument/2006/relationships/slideLayout" Target="../slideLayouts/slideLayout453.xml"/><Relationship Id="rId75" Type="http://schemas.openxmlformats.org/officeDocument/2006/relationships/slideLayout" Target="../slideLayouts/slideLayout458.xml"/><Relationship Id="rId83" Type="http://schemas.openxmlformats.org/officeDocument/2006/relationships/slideLayout" Target="../slideLayouts/slideLayout466.xml"/><Relationship Id="rId88" Type="http://schemas.openxmlformats.org/officeDocument/2006/relationships/slideLayout" Target="../slideLayouts/slideLayout471.xml"/><Relationship Id="rId91" Type="http://schemas.openxmlformats.org/officeDocument/2006/relationships/slideLayout" Target="../slideLayouts/slideLayout474.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49" Type="http://schemas.openxmlformats.org/officeDocument/2006/relationships/slideLayout" Target="../slideLayouts/slideLayout432.xml"/><Relationship Id="rId57" Type="http://schemas.openxmlformats.org/officeDocument/2006/relationships/slideLayout" Target="../slideLayouts/slideLayout440.xml"/><Relationship Id="rId10" Type="http://schemas.openxmlformats.org/officeDocument/2006/relationships/slideLayout" Target="../slideLayouts/slideLayout393.xml"/><Relationship Id="rId31" Type="http://schemas.openxmlformats.org/officeDocument/2006/relationships/slideLayout" Target="../slideLayouts/slideLayout414.xml"/><Relationship Id="rId44" Type="http://schemas.openxmlformats.org/officeDocument/2006/relationships/slideLayout" Target="../slideLayouts/slideLayout427.xml"/><Relationship Id="rId52" Type="http://schemas.openxmlformats.org/officeDocument/2006/relationships/slideLayout" Target="../slideLayouts/slideLayout435.xml"/><Relationship Id="rId60" Type="http://schemas.openxmlformats.org/officeDocument/2006/relationships/slideLayout" Target="../slideLayouts/slideLayout443.xml"/><Relationship Id="rId65" Type="http://schemas.openxmlformats.org/officeDocument/2006/relationships/slideLayout" Target="../slideLayouts/slideLayout448.xml"/><Relationship Id="rId73" Type="http://schemas.openxmlformats.org/officeDocument/2006/relationships/slideLayout" Target="../slideLayouts/slideLayout456.xml"/><Relationship Id="rId78" Type="http://schemas.openxmlformats.org/officeDocument/2006/relationships/slideLayout" Target="../slideLayouts/slideLayout461.xml"/><Relationship Id="rId81" Type="http://schemas.openxmlformats.org/officeDocument/2006/relationships/slideLayout" Target="../slideLayouts/slideLayout464.xml"/><Relationship Id="rId86" Type="http://schemas.openxmlformats.org/officeDocument/2006/relationships/slideLayout" Target="../slideLayouts/slideLayout469.xml"/><Relationship Id="rId94" Type="http://schemas.openxmlformats.org/officeDocument/2006/relationships/slideLayout" Target="../slideLayouts/slideLayout477.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39" Type="http://schemas.openxmlformats.org/officeDocument/2006/relationships/slideLayout" Target="../slideLayouts/slideLayout422.xml"/><Relationship Id="rId34" Type="http://schemas.openxmlformats.org/officeDocument/2006/relationships/slideLayout" Target="../slideLayouts/slideLayout417.xml"/><Relationship Id="rId50" Type="http://schemas.openxmlformats.org/officeDocument/2006/relationships/slideLayout" Target="../slideLayouts/slideLayout433.xml"/><Relationship Id="rId55" Type="http://schemas.openxmlformats.org/officeDocument/2006/relationships/slideLayout" Target="../slideLayouts/slideLayout438.xml"/><Relationship Id="rId76" Type="http://schemas.openxmlformats.org/officeDocument/2006/relationships/slideLayout" Target="../slideLayouts/slideLayout459.xml"/><Relationship Id="rId7" Type="http://schemas.openxmlformats.org/officeDocument/2006/relationships/slideLayout" Target="../slideLayouts/slideLayout390.xml"/><Relationship Id="rId71" Type="http://schemas.openxmlformats.org/officeDocument/2006/relationships/slideLayout" Target="../slideLayouts/slideLayout454.xml"/><Relationship Id="rId92" Type="http://schemas.openxmlformats.org/officeDocument/2006/relationships/slideLayout" Target="../slideLayouts/slideLayout475.xml"/><Relationship Id="rId2" Type="http://schemas.openxmlformats.org/officeDocument/2006/relationships/slideLayout" Target="../slideLayouts/slideLayout385.xml"/><Relationship Id="rId29" Type="http://schemas.openxmlformats.org/officeDocument/2006/relationships/slideLayout" Target="../slideLayouts/slideLayout412.xml"/><Relationship Id="rId24" Type="http://schemas.openxmlformats.org/officeDocument/2006/relationships/slideLayout" Target="../slideLayouts/slideLayout407.xml"/><Relationship Id="rId40" Type="http://schemas.openxmlformats.org/officeDocument/2006/relationships/slideLayout" Target="../slideLayouts/slideLayout423.xml"/><Relationship Id="rId45" Type="http://schemas.openxmlformats.org/officeDocument/2006/relationships/slideLayout" Target="../slideLayouts/slideLayout428.xml"/><Relationship Id="rId66" Type="http://schemas.openxmlformats.org/officeDocument/2006/relationships/slideLayout" Target="../slideLayouts/slideLayout449.xml"/><Relationship Id="rId87" Type="http://schemas.openxmlformats.org/officeDocument/2006/relationships/slideLayout" Target="../slideLayouts/slideLayout470.xml"/><Relationship Id="rId61" Type="http://schemas.openxmlformats.org/officeDocument/2006/relationships/slideLayout" Target="../slideLayouts/slideLayout444.xml"/><Relationship Id="rId82" Type="http://schemas.openxmlformats.org/officeDocument/2006/relationships/slideLayout" Target="../slideLayouts/slideLayout465.xml"/><Relationship Id="rId19" Type="http://schemas.openxmlformats.org/officeDocument/2006/relationships/slideLayout" Target="../slideLayouts/slideLayout402.xml"/><Relationship Id="rId14" Type="http://schemas.openxmlformats.org/officeDocument/2006/relationships/slideLayout" Target="../slideLayouts/slideLayout397.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56" Type="http://schemas.openxmlformats.org/officeDocument/2006/relationships/slideLayout" Target="../slideLayouts/slideLayout439.xml"/><Relationship Id="rId77" Type="http://schemas.openxmlformats.org/officeDocument/2006/relationships/slideLayout" Target="../slideLayouts/slideLayout4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5.xml"/><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11.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emf"/><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1.emf"/><Relationship Id="rId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102" Type="http://schemas.openxmlformats.org/officeDocument/2006/relationships/theme" Target="../theme/theme5.xml"/><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slideLayout" Target="../slideLayouts/slideLayout2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99" Type="http://schemas.openxmlformats.org/officeDocument/2006/relationships/slideLayout" Target="../slideLayouts/slideLayout224.xml"/><Relationship Id="rId101" Type="http://schemas.openxmlformats.org/officeDocument/2006/relationships/slideLayout" Target="../slideLayouts/slideLayout22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97" Type="http://schemas.openxmlformats.org/officeDocument/2006/relationships/slideLayout" Target="../slideLayouts/slideLayout222.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 Id="rId100" Type="http://schemas.openxmlformats.org/officeDocument/2006/relationships/slideLayout" Target="../slideLayouts/slideLayout225.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93" Type="http://schemas.openxmlformats.org/officeDocument/2006/relationships/slideLayout" Target="../slideLayouts/slideLayout218.xml"/><Relationship Id="rId98" Type="http://schemas.openxmlformats.org/officeDocument/2006/relationships/slideLayout" Target="../slideLayouts/slideLayout223.xml"/><Relationship Id="rId3"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theme" Target="../theme/theme6.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slideLayout" Target="../slideLayouts/slideLayout303.xml"/><Relationship Id="rId55" Type="http://schemas.openxmlformats.org/officeDocument/2006/relationships/image" Target="../media/image1.emf"/><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theme" Target="../theme/theme7.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image" Target="../media/image1.emf"/><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theme" Target="../theme/theme8.xml"/><Relationship Id="rId8" Type="http://schemas.openxmlformats.org/officeDocument/2006/relationships/slideLayout" Target="../slideLayouts/slideLayout314.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slideLayout" Target="../slideLayouts/slideLayout374.xml"/><Relationship Id="rId21" Type="http://schemas.openxmlformats.org/officeDocument/2006/relationships/slideLayout" Target="../slideLayouts/slideLayout369.xml"/><Relationship Id="rId34" Type="http://schemas.openxmlformats.org/officeDocument/2006/relationships/slideLayout" Target="../slideLayouts/slideLayout382.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29" Type="http://schemas.openxmlformats.org/officeDocument/2006/relationships/slideLayout" Target="../slideLayouts/slideLayout37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image" Target="../media/image1.emf"/><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theme" Target="../theme/theme9.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31" Type="http://schemas.openxmlformats.org/officeDocument/2006/relationships/slideLayout" Target="../slideLayouts/slideLayout379.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8" Type="http://schemas.openxmlformats.org/officeDocument/2006/relationships/slideLayout" Target="../slideLayouts/slideLayout356.xml"/><Relationship Id="rId3"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72382711"/>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6017" r:id="rId10"/>
    <p:sldLayoutId id="2147485994" r:id="rId11"/>
    <p:sldLayoutId id="2147485995" r:id="rId12"/>
    <p:sldLayoutId id="2147485996" r:id="rId13"/>
    <p:sldLayoutId id="2147485997" r:id="rId14"/>
    <p:sldLayoutId id="2147485998" r:id="rId15"/>
    <p:sldLayoutId id="2147485999" r:id="rId16"/>
    <p:sldLayoutId id="2147486000" r:id="rId17"/>
    <p:sldLayoutId id="2147486001" r:id="rId18"/>
    <p:sldLayoutId id="2147486002" r:id="rId19"/>
    <p:sldLayoutId id="2147486003" r:id="rId20"/>
    <p:sldLayoutId id="2147486004" r:id="rId21"/>
    <p:sldLayoutId id="2147486005" r:id="rId22"/>
    <p:sldLayoutId id="2147486006" r:id="rId23"/>
    <p:sldLayoutId id="2147486007" r:id="rId24"/>
    <p:sldLayoutId id="2147486008" r:id="rId25"/>
    <p:sldLayoutId id="2147486009" r:id="rId26"/>
    <p:sldLayoutId id="2147484584" r:id="rId27"/>
    <p:sldLayoutId id="2147486010" r:id="rId28"/>
    <p:sldLayoutId id="2147486011" r:id="rId29"/>
    <p:sldLayoutId id="2147486012" r:id="rId30"/>
    <p:sldLayoutId id="2147486013" r:id="rId31"/>
    <p:sldLayoutId id="2147486014" r:id="rId32"/>
    <p:sldLayoutId id="2147486015" r:id="rId33"/>
    <p:sldLayoutId id="214748601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75748896"/>
      </p:ext>
    </p:extLst>
  </p:cSld>
  <p:clrMap bg1="lt1" tx1="dk1" bg2="lt2" tx2="dk2" accent1="accent1" accent2="accent2" accent3="accent3" accent4="accent4" accent5="accent5" accent6="accent6" hlink="hlink" folHlink="folHlink"/>
  <p:sldLayoutIdLst>
    <p:sldLayoutId id="2147486344" r:id="rId1"/>
    <p:sldLayoutId id="2147486345" r:id="rId2"/>
    <p:sldLayoutId id="2147486346" r:id="rId3"/>
    <p:sldLayoutId id="2147486347" r:id="rId4"/>
    <p:sldLayoutId id="2147486348" r:id="rId5"/>
    <p:sldLayoutId id="2147486349" r:id="rId6"/>
    <p:sldLayoutId id="2147486350" r:id="rId7"/>
    <p:sldLayoutId id="2147486351" r:id="rId8"/>
    <p:sldLayoutId id="2147486352" r:id="rId9"/>
    <p:sldLayoutId id="2147486353" r:id="rId10"/>
    <p:sldLayoutId id="2147486354" r:id="rId11"/>
    <p:sldLayoutId id="2147486355" r:id="rId12"/>
    <p:sldLayoutId id="2147486356" r:id="rId13"/>
    <p:sldLayoutId id="2147486357" r:id="rId14"/>
    <p:sldLayoutId id="2147486358" r:id="rId15"/>
    <p:sldLayoutId id="2147486359" r:id="rId16"/>
    <p:sldLayoutId id="2147486360" r:id="rId17"/>
    <p:sldLayoutId id="2147486361" r:id="rId18"/>
    <p:sldLayoutId id="2147486362" r:id="rId19"/>
    <p:sldLayoutId id="2147486363" r:id="rId20"/>
    <p:sldLayoutId id="2147486364" r:id="rId21"/>
    <p:sldLayoutId id="2147486365" r:id="rId22"/>
    <p:sldLayoutId id="2147486366" r:id="rId23"/>
    <p:sldLayoutId id="2147486367" r:id="rId24"/>
    <p:sldLayoutId id="2147486368" r:id="rId25"/>
    <p:sldLayoutId id="2147486369" r:id="rId26"/>
    <p:sldLayoutId id="2147486370" r:id="rId27"/>
    <p:sldLayoutId id="2147486371" r:id="rId28"/>
    <p:sldLayoutId id="2147486372" r:id="rId29"/>
    <p:sldLayoutId id="2147486373" r:id="rId30"/>
    <p:sldLayoutId id="2147486374" r:id="rId31"/>
    <p:sldLayoutId id="2147486375" r:id="rId32"/>
    <p:sldLayoutId id="2147486376" r:id="rId33"/>
    <p:sldLayoutId id="2147486377" r:id="rId34"/>
    <p:sldLayoutId id="2147486378" r:id="rId35"/>
    <p:sldLayoutId id="2147486379" r:id="rId36"/>
    <p:sldLayoutId id="2147486380" r:id="rId37"/>
    <p:sldLayoutId id="2147486381" r:id="rId38"/>
    <p:sldLayoutId id="2147486382" r:id="rId39"/>
    <p:sldLayoutId id="2147486383" r:id="rId40"/>
    <p:sldLayoutId id="2147486384" r:id="rId41"/>
    <p:sldLayoutId id="2147486385" r:id="rId42"/>
    <p:sldLayoutId id="2147486386" r:id="rId43"/>
    <p:sldLayoutId id="2147486387" r:id="rId44"/>
    <p:sldLayoutId id="2147486388" r:id="rId45"/>
    <p:sldLayoutId id="2147486389" r:id="rId46"/>
    <p:sldLayoutId id="2147486390" r:id="rId47"/>
    <p:sldLayoutId id="2147486391" r:id="rId48"/>
    <p:sldLayoutId id="2147486392" r:id="rId49"/>
    <p:sldLayoutId id="2147486393" r:id="rId50"/>
    <p:sldLayoutId id="2147486394" r:id="rId51"/>
    <p:sldLayoutId id="2147486395" r:id="rId52"/>
    <p:sldLayoutId id="2147486396" r:id="rId53"/>
    <p:sldLayoutId id="2147486397" r:id="rId54"/>
    <p:sldLayoutId id="2147486398" r:id="rId55"/>
    <p:sldLayoutId id="2147486399" r:id="rId56"/>
    <p:sldLayoutId id="2147486400" r:id="rId57"/>
    <p:sldLayoutId id="2147486401" r:id="rId58"/>
    <p:sldLayoutId id="2147486402" r:id="rId59"/>
    <p:sldLayoutId id="2147486403" r:id="rId60"/>
    <p:sldLayoutId id="2147486404" r:id="rId61"/>
    <p:sldLayoutId id="2147486405" r:id="rId62"/>
    <p:sldLayoutId id="2147486406" r:id="rId63"/>
    <p:sldLayoutId id="2147486407" r:id="rId64"/>
    <p:sldLayoutId id="2147486408" r:id="rId65"/>
    <p:sldLayoutId id="2147486409" r:id="rId66"/>
    <p:sldLayoutId id="2147486410" r:id="rId67"/>
    <p:sldLayoutId id="2147486413" r:id="rId68"/>
    <p:sldLayoutId id="2147486414" r:id="rId69"/>
    <p:sldLayoutId id="2147486415" r:id="rId70"/>
    <p:sldLayoutId id="2147486416" r:id="rId71"/>
    <p:sldLayoutId id="2147486417" r:id="rId72"/>
    <p:sldLayoutId id="2147486418" r:id="rId73"/>
    <p:sldLayoutId id="2147486419" r:id="rId74"/>
    <p:sldLayoutId id="2147486420" r:id="rId75"/>
    <p:sldLayoutId id="2147486421" r:id="rId76"/>
    <p:sldLayoutId id="2147486422" r:id="rId77"/>
    <p:sldLayoutId id="2147486423" r:id="rId78"/>
    <p:sldLayoutId id="2147486424" r:id="rId79"/>
    <p:sldLayoutId id="2147486425" r:id="rId80"/>
    <p:sldLayoutId id="2147486426" r:id="rId81"/>
    <p:sldLayoutId id="2147486427" r:id="rId82"/>
    <p:sldLayoutId id="2147486428" r:id="rId83"/>
    <p:sldLayoutId id="2147486429" r:id="rId84"/>
    <p:sldLayoutId id="2147486430" r:id="rId85"/>
    <p:sldLayoutId id="2147486431" r:id="rId86"/>
    <p:sldLayoutId id="2147486432" r:id="rId87"/>
    <p:sldLayoutId id="2147486433" r:id="rId88"/>
    <p:sldLayoutId id="2147486434" r:id="rId89"/>
    <p:sldLayoutId id="2147486435" r:id="rId90"/>
    <p:sldLayoutId id="2147486436" r:id="rId91"/>
    <p:sldLayoutId id="2147486437" r:id="rId92"/>
    <p:sldLayoutId id="2147486438" r:id="rId93"/>
    <p:sldLayoutId id="2147486439" r:id="rId94"/>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6/12/2022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242734565"/>
      </p:ext>
    </p:extLst>
  </p:cSld>
  <p:clrMap bg1="lt1" tx1="dk1" bg2="lt2" tx2="dk2" accent1="accent1" accent2="accent2" accent3="accent3" accent4="accent4" accent5="accent5" accent6="accent6" hlink="hlink" folHlink="folHlink"/>
  <p:sldLayoutIdLst>
    <p:sldLayoutId id="2147486449" r:id="rId1"/>
    <p:sldLayoutId id="2147486450" r:id="rId2"/>
    <p:sldLayoutId id="2147486451" r:id="rId3"/>
    <p:sldLayoutId id="2147486452" r:id="rId4"/>
    <p:sldLayoutId id="2147486453" r:id="rId5"/>
    <p:sldLayoutId id="2147486454" r:id="rId6"/>
    <p:sldLayoutId id="2147486455" r:id="rId7"/>
    <p:sldLayoutId id="2147486456" r:id="rId8"/>
    <p:sldLayoutId id="2147486457" r:id="rId9"/>
    <p:sldLayoutId id="2147486458" r:id="rId10"/>
    <p:sldLayoutId id="2147486459"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 id="2147485846" r:id="rId6"/>
    <p:sldLayoutId id="2147485847" r:id="rId7"/>
    <p:sldLayoutId id="2147485848" r:id="rId8"/>
    <p:sldLayoutId id="2147485849" r:id="rId9"/>
    <p:sldLayoutId id="2147485850" r:id="rId10"/>
    <p:sldLayoutId id="2147485851" r:id="rId11"/>
    <p:sldLayoutId id="2147485852" r:id="rId12"/>
    <p:sldLayoutId id="2147485853" r:id="rId13"/>
    <p:sldLayoutId id="2147485854" r:id="rId14"/>
    <p:sldLayoutId id="2147485855" r:id="rId15"/>
    <p:sldLayoutId id="2147485856" r:id="rId16"/>
    <p:sldLayoutId id="2147485857" r:id="rId17"/>
    <p:sldLayoutId id="2147485858" r:id="rId18"/>
    <p:sldLayoutId id="2147485859" r:id="rId19"/>
    <p:sldLayoutId id="2147485860" r:id="rId20"/>
    <p:sldLayoutId id="2147485861" r:id="rId21"/>
    <p:sldLayoutId id="2147485862" r:id="rId22"/>
    <p:sldLayoutId id="2147485863" r:id="rId23"/>
    <p:sldLayoutId id="2147485864" r:id="rId24"/>
    <p:sldLayoutId id="2147485865" r:id="rId25"/>
    <p:sldLayoutId id="2147485866" r:id="rId26"/>
    <p:sldLayoutId id="2147485867" r:id="rId27"/>
    <p:sldLayoutId id="2147485868" r:id="rId28"/>
    <p:sldLayoutId id="2147485869" r:id="rId29"/>
    <p:sldLayoutId id="2147485870" r:id="rId30"/>
    <p:sldLayoutId id="2147485871" r:id="rId31"/>
    <p:sldLayoutId id="2147485872" r:id="rId32"/>
    <p:sldLayoutId id="2147485835" r:id="rId33"/>
    <p:sldLayoutId id="2147485836" r:id="rId34"/>
    <p:sldLayoutId id="2147485837" r:id="rId35"/>
    <p:sldLayoutId id="2147485838" r:id="rId36"/>
    <p:sldLayoutId id="214748583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67805"/>
      </p:ext>
    </p:extLst>
  </p:cSld>
  <p:clrMap bg1="lt1" tx1="dk1" bg2="lt2" tx2="dk2" accent1="accent1" accent2="accent2" accent3="accent3" accent4="accent4" accent5="accent5" accent6="accent6" hlink="hlink" folHlink="folHlink"/>
  <p:sldLayoutIdLst>
    <p:sldLayoutId id="2147486030" r:id="rId1"/>
    <p:sldLayoutId id="2147486031" r:id="rId2"/>
    <p:sldLayoutId id="2147486032" r:id="rId3"/>
    <p:sldLayoutId id="2147486033" r:id="rId4"/>
    <p:sldLayoutId id="2147486034" r:id="rId5"/>
    <p:sldLayoutId id="2147486035" r:id="rId6"/>
    <p:sldLayoutId id="2147486036" r:id="rId7"/>
    <p:sldLayoutId id="2147486037" r:id="rId8"/>
    <p:sldLayoutId id="2147486038" r:id="rId9"/>
    <p:sldLayoutId id="2147486039" r:id="rId10"/>
    <p:sldLayoutId id="2147486040" r:id="rId11"/>
    <p:sldLayoutId id="2147486041" r:id="rId12"/>
    <p:sldLayoutId id="2147486042" r:id="rId13"/>
    <p:sldLayoutId id="2147486043" r:id="rId14"/>
    <p:sldLayoutId id="2147486044" r:id="rId15"/>
    <p:sldLayoutId id="2147486045" r:id="rId16"/>
    <p:sldLayoutId id="2147486046" r:id="rId17"/>
    <p:sldLayoutId id="2147486047" r:id="rId18"/>
    <p:sldLayoutId id="2147486048" r:id="rId19"/>
    <p:sldLayoutId id="2147486049" r:id="rId20"/>
    <p:sldLayoutId id="2147486050" r:id="rId21"/>
  </p:sldLayoutIdLst>
  <p:transition>
    <p:fade/>
  </p:transition>
  <p:hf sldNum="0" hdr="0" ftr="0" dt="0"/>
  <p:txStyles>
    <p:titleStyle>
      <a:lvl1pPr algn="l" defTabSz="914462" rtl="0" eaLnBrk="1" latinLnBrk="0" hangingPunct="1">
        <a:lnSpc>
          <a:spcPct val="90000"/>
        </a:lnSpc>
        <a:spcBef>
          <a:spcPct val="0"/>
        </a:spcBef>
        <a:buNone/>
        <a:defRPr lang="en-US" sz="3922"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0597054"/>
      </p:ext>
    </p:extLst>
  </p:cSld>
  <p:clrMap bg1="lt1" tx1="dk1" bg2="lt2" tx2="dk2" accent1="accent1" accent2="accent2" accent3="accent3" accent4="accent4" accent5="accent5" accent6="accent6" hlink="hlink" folHlink="folHlink"/>
  <p:sldLayoutIdLst>
    <p:sldLayoutId id="2147486052" r:id="rId1"/>
    <p:sldLayoutId id="2147486053" r:id="rId2"/>
    <p:sldLayoutId id="2147486054" r:id="rId3"/>
    <p:sldLayoutId id="2147486055" r:id="rId4"/>
    <p:sldLayoutId id="2147486056" r:id="rId5"/>
    <p:sldLayoutId id="2147486057" r:id="rId6"/>
    <p:sldLayoutId id="2147486058" r:id="rId7"/>
    <p:sldLayoutId id="2147486059" r:id="rId8"/>
    <p:sldLayoutId id="2147486060" r:id="rId9"/>
    <p:sldLayoutId id="2147486061" r:id="rId10"/>
    <p:sldLayoutId id="2147486062" r:id="rId11"/>
    <p:sldLayoutId id="2147486063" r:id="rId12"/>
    <p:sldLayoutId id="2147486064" r:id="rId13"/>
    <p:sldLayoutId id="2147486065" r:id="rId14"/>
    <p:sldLayoutId id="2147486066" r:id="rId15"/>
    <p:sldLayoutId id="2147486067" r:id="rId16"/>
    <p:sldLayoutId id="2147486068" r:id="rId17"/>
    <p:sldLayoutId id="2147486069" r:id="rId18"/>
    <p:sldLayoutId id="2147486070" r:id="rId19"/>
    <p:sldLayoutId id="2147486071" r:id="rId20"/>
    <p:sldLayoutId id="2147486072" r:id="rId21"/>
    <p:sldLayoutId id="2147486073" r:id="rId22"/>
    <p:sldLayoutId id="2147486074" r:id="rId23"/>
    <p:sldLayoutId id="2147486075" r:id="rId24"/>
    <p:sldLayoutId id="2147486076" r:id="rId25"/>
    <p:sldLayoutId id="2147486077" r:id="rId26"/>
    <p:sldLayoutId id="2147486078" r:id="rId27"/>
    <p:sldLayoutId id="2147486079" r:id="rId28"/>
    <p:sldLayoutId id="2147486080" r:id="rId29"/>
    <p:sldLayoutId id="2147486081" r:id="rId30"/>
    <p:sldLayoutId id="2147486082" r:id="rId31"/>
    <p:sldLayoutId id="2147486083" r:id="rId32"/>
    <p:sldLayoutId id="2147486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834938688"/>
      </p:ext>
    </p:extLst>
  </p:cSld>
  <p:clrMap bg1="lt1" tx1="dk1" bg2="lt2" tx2="dk2" accent1="accent1" accent2="accent2" accent3="accent3" accent4="accent4" accent5="accent5" accent6="accent6" hlink="hlink" folHlink="folHlink"/>
  <p:sldLayoutIdLst>
    <p:sldLayoutId id="2147486086" r:id="rId1"/>
    <p:sldLayoutId id="2147486087" r:id="rId2"/>
    <p:sldLayoutId id="2147486088" r:id="rId3"/>
    <p:sldLayoutId id="2147486089" r:id="rId4"/>
    <p:sldLayoutId id="2147486090" r:id="rId5"/>
    <p:sldLayoutId id="2147486091" r:id="rId6"/>
    <p:sldLayoutId id="2147486092" r:id="rId7"/>
    <p:sldLayoutId id="2147486093" r:id="rId8"/>
    <p:sldLayoutId id="2147486094" r:id="rId9"/>
    <p:sldLayoutId id="2147486095" r:id="rId10"/>
    <p:sldLayoutId id="2147486096" r:id="rId11"/>
    <p:sldLayoutId id="2147486097" r:id="rId12"/>
    <p:sldLayoutId id="2147486098" r:id="rId13"/>
    <p:sldLayoutId id="2147486099" r:id="rId14"/>
    <p:sldLayoutId id="2147486100" r:id="rId15"/>
    <p:sldLayoutId id="2147486101" r:id="rId16"/>
    <p:sldLayoutId id="2147486102" r:id="rId17"/>
    <p:sldLayoutId id="2147486103" r:id="rId18"/>
    <p:sldLayoutId id="2147486104" r:id="rId19"/>
    <p:sldLayoutId id="2147486105" r:id="rId20"/>
    <p:sldLayoutId id="2147486106" r:id="rId21"/>
    <p:sldLayoutId id="2147486107" r:id="rId22"/>
    <p:sldLayoutId id="2147486108" r:id="rId23"/>
    <p:sldLayoutId id="2147486109" r:id="rId24"/>
    <p:sldLayoutId id="2147486110" r:id="rId25"/>
    <p:sldLayoutId id="2147486111" r:id="rId26"/>
    <p:sldLayoutId id="2147486112" r:id="rId27"/>
    <p:sldLayoutId id="2147486113" r:id="rId28"/>
    <p:sldLayoutId id="2147486114" r:id="rId29"/>
    <p:sldLayoutId id="2147486115" r:id="rId30"/>
    <p:sldLayoutId id="2147486116" r:id="rId31"/>
    <p:sldLayoutId id="2147486305" r:id="rId32"/>
    <p:sldLayoutId id="2147486299" r:id="rId33"/>
    <p:sldLayoutId id="2147486298" r:id="rId34"/>
    <p:sldLayoutId id="2147486295" r:id="rId35"/>
    <p:sldLayoutId id="2147486294" r:id="rId36"/>
    <p:sldLayoutId id="2147486293" r:id="rId37"/>
    <p:sldLayoutId id="2147486289" r:id="rId38"/>
    <p:sldLayoutId id="2147486288" r:id="rId39"/>
    <p:sldLayoutId id="2147486287" r:id="rId40"/>
    <p:sldLayoutId id="2147486286" r:id="rId41"/>
    <p:sldLayoutId id="2147486284" r:id="rId42"/>
    <p:sldLayoutId id="2147486283" r:id="rId43"/>
    <p:sldLayoutId id="2147486282" r:id="rId44"/>
    <p:sldLayoutId id="2147486281" r:id="rId45"/>
    <p:sldLayoutId id="2147486280" r:id="rId46"/>
    <p:sldLayoutId id="2147486117" r:id="rId47"/>
    <p:sldLayoutId id="2147486118" r:id="rId48"/>
    <p:sldLayoutId id="2147486300" r:id="rId49"/>
    <p:sldLayoutId id="2147486296" r:id="rId50"/>
    <p:sldLayoutId id="2147486291" r:id="rId51"/>
    <p:sldLayoutId id="2147486119" r:id="rId52"/>
    <p:sldLayoutId id="2147486120" r:id="rId53"/>
    <p:sldLayoutId id="2147486121" r:id="rId54"/>
    <p:sldLayoutId id="2147486122" r:id="rId55"/>
    <p:sldLayoutId id="2147486123" r:id="rId56"/>
    <p:sldLayoutId id="2147486124" r:id="rId57"/>
    <p:sldLayoutId id="2147486125" r:id="rId58"/>
    <p:sldLayoutId id="2147486126" r:id="rId59"/>
    <p:sldLayoutId id="2147486127" r:id="rId60"/>
    <p:sldLayoutId id="2147486128" r:id="rId61"/>
    <p:sldLayoutId id="2147486129" r:id="rId62"/>
    <p:sldLayoutId id="2147486130" r:id="rId63"/>
    <p:sldLayoutId id="2147486131" r:id="rId64"/>
    <p:sldLayoutId id="2147486297" r:id="rId65"/>
    <p:sldLayoutId id="2147486292" r:id="rId66"/>
    <p:sldLayoutId id="2147486285" r:id="rId67"/>
    <p:sldLayoutId id="2147486132" r:id="rId68"/>
    <p:sldLayoutId id="2147486133" r:id="rId69"/>
    <p:sldLayoutId id="2147486134" r:id="rId70"/>
    <p:sldLayoutId id="2147486135" r:id="rId71"/>
    <p:sldLayoutId id="2147486136" r:id="rId72"/>
    <p:sldLayoutId id="2147486137" r:id="rId73"/>
    <p:sldLayoutId id="2147486138" r:id="rId74"/>
    <p:sldLayoutId id="2147486139" r:id="rId75"/>
    <p:sldLayoutId id="2147486140" r:id="rId76"/>
    <p:sldLayoutId id="2147486141" r:id="rId77"/>
    <p:sldLayoutId id="2147486142" r:id="rId78"/>
    <p:sldLayoutId id="2147486143" r:id="rId79"/>
    <p:sldLayoutId id="2147486144" r:id="rId80"/>
    <p:sldLayoutId id="2147486145" r:id="rId81"/>
    <p:sldLayoutId id="2147486146" r:id="rId82"/>
    <p:sldLayoutId id="2147486147" r:id="rId83"/>
    <p:sldLayoutId id="2147486148" r:id="rId84"/>
    <p:sldLayoutId id="2147486149" r:id="rId85"/>
    <p:sldLayoutId id="2147486150" r:id="rId86"/>
    <p:sldLayoutId id="2147486151" r:id="rId87"/>
    <p:sldLayoutId id="2147486152" r:id="rId88"/>
    <p:sldLayoutId id="2147486153" r:id="rId89"/>
    <p:sldLayoutId id="2147486154" r:id="rId90"/>
    <p:sldLayoutId id="2147486155" r:id="rId91"/>
    <p:sldLayoutId id="2147486156" r:id="rId92"/>
    <p:sldLayoutId id="2147486157" r:id="rId93"/>
    <p:sldLayoutId id="2147486158" r:id="rId94"/>
    <p:sldLayoutId id="2147486159" r:id="rId95"/>
    <p:sldLayoutId id="2147486161" r:id="rId96"/>
    <p:sldLayoutId id="2147486162" r:id="rId97"/>
    <p:sldLayoutId id="2147486163" r:id="rId98"/>
    <p:sldLayoutId id="2147486164" r:id="rId99"/>
    <p:sldLayoutId id="2147486290" r:id="rId100"/>
    <p:sldLayoutId id="2147486165" r:id="rId101"/>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1499040"/>
      </p:ext>
    </p:extLst>
  </p:cSld>
  <p:clrMap bg1="lt1" tx1="dk1" bg2="lt2" tx2="dk2" accent1="accent1" accent2="accent2" accent3="accent3" accent4="accent4" accent5="accent5" accent6="accent6" hlink="hlink" folHlink="folHlink"/>
  <p:sldLayoutIdLst>
    <p:sldLayoutId id="2147486167" r:id="rId1"/>
    <p:sldLayoutId id="2147486168" r:id="rId2"/>
    <p:sldLayoutId id="2147486169" r:id="rId3"/>
    <p:sldLayoutId id="2147486304" r:id="rId4"/>
    <p:sldLayoutId id="2147486170" r:id="rId5"/>
    <p:sldLayoutId id="2147486171" r:id="rId6"/>
    <p:sldLayoutId id="2147486172" r:id="rId7"/>
    <p:sldLayoutId id="2147486173" r:id="rId8"/>
    <p:sldLayoutId id="2147486174" r:id="rId9"/>
    <p:sldLayoutId id="2147486175" r:id="rId10"/>
    <p:sldLayoutId id="2147486306" r:id="rId11"/>
    <p:sldLayoutId id="2147486302" r:id="rId12"/>
    <p:sldLayoutId id="2147486301" r:id="rId13"/>
    <p:sldLayoutId id="2147486176" r:id="rId14"/>
    <p:sldLayoutId id="2147486177" r:id="rId15"/>
    <p:sldLayoutId id="2147486178" r:id="rId16"/>
    <p:sldLayoutId id="2147486179" r:id="rId17"/>
    <p:sldLayoutId id="2147486180" r:id="rId18"/>
    <p:sldLayoutId id="2147486181" r:id="rId19"/>
    <p:sldLayoutId id="2147486182" r:id="rId20"/>
    <p:sldLayoutId id="2147486183" r:id="rId21"/>
    <p:sldLayoutId id="2147486184" r:id="rId22"/>
    <p:sldLayoutId id="2147486185" r:id="rId23"/>
    <p:sldLayoutId id="2147486186" r:id="rId24"/>
    <p:sldLayoutId id="2147486187" r:id="rId25"/>
    <p:sldLayoutId id="2147486242" r:id="rId26"/>
    <p:sldLayoutId id="2147486303"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83107816"/>
      </p:ext>
    </p:extLst>
  </p:cSld>
  <p:clrMap bg1="dk1" tx1="lt1" bg2="dk2" tx2="lt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 id="2147486204" r:id="rId16"/>
    <p:sldLayoutId id="2147486205" r:id="rId17"/>
    <p:sldLayoutId id="2147486206" r:id="rId18"/>
    <p:sldLayoutId id="2147486207" r:id="rId19"/>
    <p:sldLayoutId id="2147486208" r:id="rId20"/>
    <p:sldLayoutId id="2147486209" r:id="rId21"/>
    <p:sldLayoutId id="2147486210" r:id="rId22"/>
    <p:sldLayoutId id="2147486211" r:id="rId23"/>
    <p:sldLayoutId id="2147486212" r:id="rId24"/>
    <p:sldLayoutId id="2147486213" r:id="rId25"/>
    <p:sldLayoutId id="2147486214" r:id="rId26"/>
    <p:sldLayoutId id="2147486215" r:id="rId27"/>
    <p:sldLayoutId id="2147486216" r:id="rId28"/>
    <p:sldLayoutId id="2147486217" r:id="rId29"/>
    <p:sldLayoutId id="2147486218" r:id="rId30"/>
    <p:sldLayoutId id="2147486219" r:id="rId31"/>
    <p:sldLayoutId id="2147486220" r:id="rId32"/>
    <p:sldLayoutId id="2147486221" r:id="rId33"/>
    <p:sldLayoutId id="2147486222" r:id="rId34"/>
    <p:sldLayoutId id="2147486223" r:id="rId35"/>
    <p:sldLayoutId id="2147486224" r:id="rId36"/>
    <p:sldLayoutId id="2147486225" r:id="rId37"/>
    <p:sldLayoutId id="2147486226" r:id="rId38"/>
    <p:sldLayoutId id="2147486227" r:id="rId39"/>
    <p:sldLayoutId id="2147486228" r:id="rId40"/>
    <p:sldLayoutId id="2147486229" r:id="rId41"/>
    <p:sldLayoutId id="2147486230" r:id="rId42"/>
    <p:sldLayoutId id="2147486231" r:id="rId43"/>
    <p:sldLayoutId id="2147486232" r:id="rId44"/>
    <p:sldLayoutId id="2147486233" r:id="rId45"/>
    <p:sldLayoutId id="2147486234" r:id="rId46"/>
    <p:sldLayoutId id="2147486235" r:id="rId47"/>
    <p:sldLayoutId id="2147486236" r:id="rId48"/>
    <p:sldLayoutId id="2147486237" r:id="rId49"/>
    <p:sldLayoutId id="2147486238" r:id="rId50"/>
    <p:sldLayoutId id="2147486239" r:id="rId51"/>
    <p:sldLayoutId id="2147486240" r:id="rId52"/>
    <p:sldLayoutId id="2147486241"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154391"/>
      </p:ext>
    </p:extLst>
  </p:cSld>
  <p:clrMap bg1="lt1" tx1="dk1" bg2="lt2" tx2="dk2" accent1="accent1" accent2="accent2" accent3="accent3" accent4="accent4" accent5="accent5" accent6="accent6" hlink="hlink" folHlink="folHlink"/>
  <p:sldLayoutIdLst>
    <p:sldLayoutId id="2147486244" r:id="rId1"/>
    <p:sldLayoutId id="2147486245" r:id="rId2"/>
    <p:sldLayoutId id="2147486246" r:id="rId3"/>
    <p:sldLayoutId id="2147486247" r:id="rId4"/>
    <p:sldLayoutId id="2147486248" r:id="rId5"/>
    <p:sldLayoutId id="2147486249" r:id="rId6"/>
    <p:sldLayoutId id="2147486250" r:id="rId7"/>
    <p:sldLayoutId id="2147486251" r:id="rId8"/>
    <p:sldLayoutId id="2147486252" r:id="rId9"/>
    <p:sldLayoutId id="2147486253" r:id="rId10"/>
    <p:sldLayoutId id="2147486254" r:id="rId11"/>
    <p:sldLayoutId id="2147486255" r:id="rId12"/>
    <p:sldLayoutId id="2147486256" r:id="rId13"/>
    <p:sldLayoutId id="2147486257" r:id="rId14"/>
    <p:sldLayoutId id="2147486258" r:id="rId15"/>
    <p:sldLayoutId id="2147486259" r:id="rId16"/>
    <p:sldLayoutId id="2147486260" r:id="rId17"/>
    <p:sldLayoutId id="2147486261" r:id="rId18"/>
    <p:sldLayoutId id="2147486262" r:id="rId19"/>
    <p:sldLayoutId id="2147486263" r:id="rId20"/>
    <p:sldLayoutId id="2147486264" r:id="rId21"/>
    <p:sldLayoutId id="2147486265" r:id="rId22"/>
    <p:sldLayoutId id="2147486266" r:id="rId23"/>
    <p:sldLayoutId id="2147486267" r:id="rId24"/>
    <p:sldLayoutId id="2147486268" r:id="rId25"/>
    <p:sldLayoutId id="2147486269" r:id="rId26"/>
    <p:sldLayoutId id="2147486270" r:id="rId27"/>
    <p:sldLayoutId id="2147486271" r:id="rId28"/>
    <p:sldLayoutId id="2147486272" r:id="rId29"/>
    <p:sldLayoutId id="2147486273" r:id="rId30"/>
    <p:sldLayoutId id="2147486274" r:id="rId31"/>
    <p:sldLayoutId id="2147486275" r:id="rId32"/>
    <p:sldLayoutId id="2147486276" r:id="rId33"/>
    <p:sldLayoutId id="2147486279" r:id="rId34"/>
    <p:sldLayoutId id="2147486440" r:id="rId35"/>
    <p:sldLayoutId id="2147486441" r:id="rId36"/>
    <p:sldLayoutId id="2147486442" r:id="rId37"/>
    <p:sldLayoutId id="2147486443" r:id="rId38"/>
    <p:sldLayoutId id="2147486444" r:id="rId39"/>
    <p:sldLayoutId id="2147486445" r:id="rId40"/>
    <p:sldLayoutId id="2147486446" r:id="rId41"/>
    <p:sldLayoutId id="214748644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05039414"/>
      </p:ext>
    </p:extLst>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 id="2147486319" r:id="rId12"/>
    <p:sldLayoutId id="2147486320" r:id="rId13"/>
    <p:sldLayoutId id="2147486321" r:id="rId14"/>
    <p:sldLayoutId id="2147486322" r:id="rId15"/>
    <p:sldLayoutId id="2147486323" r:id="rId16"/>
    <p:sldLayoutId id="2147486324" r:id="rId17"/>
    <p:sldLayoutId id="2147486325" r:id="rId18"/>
    <p:sldLayoutId id="2147486326" r:id="rId19"/>
    <p:sldLayoutId id="2147486327" r:id="rId20"/>
    <p:sldLayoutId id="2147486328" r:id="rId21"/>
    <p:sldLayoutId id="2147486329" r:id="rId22"/>
    <p:sldLayoutId id="2147486330" r:id="rId23"/>
    <p:sldLayoutId id="2147486331" r:id="rId24"/>
    <p:sldLayoutId id="2147486332" r:id="rId25"/>
    <p:sldLayoutId id="2147486333" r:id="rId26"/>
    <p:sldLayoutId id="2147486334" r:id="rId27"/>
    <p:sldLayoutId id="2147486335" r:id="rId28"/>
    <p:sldLayoutId id="2147486336" r:id="rId29"/>
    <p:sldLayoutId id="2147486337" r:id="rId30"/>
    <p:sldLayoutId id="2147486338" r:id="rId31"/>
    <p:sldLayoutId id="2147486339" r:id="rId32"/>
    <p:sldLayoutId id="2147486340" r:id="rId33"/>
    <p:sldLayoutId id="2147486341" r:id="rId34"/>
    <p:sldLayoutId id="214748634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6.xml"/></Relationships>
</file>

<file path=ppt/slides/_rels/slide1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9.xml"/><Relationship Id="rId1" Type="http://schemas.openxmlformats.org/officeDocument/2006/relationships/slideLayout" Target="../slideLayouts/slideLayout164.xml"/><Relationship Id="rId5" Type="http://schemas.openxmlformats.org/officeDocument/2006/relationships/slide" Target="slide43.xml"/><Relationship Id="rId4" Type="http://schemas.openxmlformats.org/officeDocument/2006/relationships/slide" Target="slide42.xml"/></Relationships>
</file>

<file path=ppt/slides/_rels/slide12.xml.rels><?xml version="1.0" encoding="UTF-8" standalone="yes"?>
<Relationships xmlns="http://schemas.openxmlformats.org/package/2006/relationships"><Relationship Id="rId3" Type="http://schemas.openxmlformats.org/officeDocument/2006/relationships/hyperlink" Target="http://aka.ms/dotnetgigaom" TargetMode="External"/><Relationship Id="rId2" Type="http://schemas.openxmlformats.org/officeDocument/2006/relationships/notesSlide" Target="../notesSlides/notesSlide10.xml"/><Relationship Id="rId1" Type="http://schemas.openxmlformats.org/officeDocument/2006/relationships/slideLayout" Target="../slideLayouts/slideLayout163.xml"/><Relationship Id="rId4" Type="http://schemas.openxmlformats.org/officeDocument/2006/relationships/hyperlink" Target="https://azure.microsoft.com/en-us/overview/azure-vs-aws/cost-saving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2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2.xml"/></Relationships>
</file>

<file path=ppt/slides/_rels/slide1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4.xml"/><Relationship Id="rId1" Type="http://schemas.openxmlformats.org/officeDocument/2006/relationships/slideLayout" Target="../slideLayouts/slideLayout160.xml"/><Relationship Id="rId5" Type="http://schemas.openxmlformats.org/officeDocument/2006/relationships/slide" Target="slide46.xml"/><Relationship Id="rId4" Type="http://schemas.openxmlformats.org/officeDocument/2006/relationships/slide" Target="slide4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90.xml"/></Relationships>
</file>

<file path=ppt/slides/_rels/slide1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6.xml"/><Relationship Id="rId1" Type="http://schemas.openxmlformats.org/officeDocument/2006/relationships/slideLayout" Target="../slideLayouts/slideLayout158.xml"/><Relationship Id="rId5" Type="http://schemas.openxmlformats.org/officeDocument/2006/relationships/slide" Target="slide49.xml"/><Relationship Id="rId4" Type="http://schemas.openxmlformats.org/officeDocument/2006/relationships/slide" Target="slide4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8.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37.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sv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hyperlink" Target="https://www.techempower.com/benchmarks/#section=data-r20&amp;hw=ph&amp;test=plaintext" TargetMode="External"/><Relationship Id="rId3" Type="http://schemas.openxmlformats.org/officeDocument/2006/relationships/hyperlink" Target="https://github.com/dotnet" TargetMode="External"/><Relationship Id="rId7" Type="http://schemas.openxmlformats.org/officeDocument/2006/relationships/hyperlink" Target="https://octoverse.github.com/" TargetMode="External"/><Relationship Id="rId2" Type="http://schemas.openxmlformats.org/officeDocument/2006/relationships/notesSlide" Target="../notesSlides/notesSlide18.xml"/><Relationship Id="rId1" Type="http://schemas.openxmlformats.org/officeDocument/2006/relationships/slideLayout" Target="../slideLayouts/slideLayout239.xml"/><Relationship Id="rId6" Type="http://schemas.openxmlformats.org/officeDocument/2006/relationships/hyperlink" Target="https://github.com/cncf/velocity/" TargetMode="External"/><Relationship Id="rId5" Type="http://schemas.openxmlformats.org/officeDocument/2006/relationships/hyperlink" Target="https://insights.stackoverflow.com/survey/2020#most-loved-dreaded-and-wanted" TargetMode="External"/><Relationship Id="rId4" Type="http://schemas.openxmlformats.org/officeDocument/2006/relationships/hyperlink" Target="https://insights.stackoverflow.com/survey/2019#most-loved-dreaded-and-wanted"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8.xml"/><Relationship Id="rId1" Type="http://schemas.openxmlformats.org/officeDocument/2006/relationships/themeOverride" Target="../theme/themeOverride1.xml"/><Relationship Id="rId6" Type="http://schemas.openxmlformats.org/officeDocument/2006/relationships/hyperlink" Target="https://github.com/LesnyRumcajs/grpc_bench/wiki/2020-08-11-bench-results" TargetMode="External"/><Relationship Id="rId5" Type="http://schemas.openxmlformats.org/officeDocument/2006/relationships/hyperlink" Target="https://www.techempower.com/benchmarks/#section=data-r20&amp;hw=ph&amp;test=plaintext" TargetMode="Externa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3.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amp;a=2" TargetMode="External"/><Relationship Id="rId2" Type="http://schemas.openxmlformats.org/officeDocument/2006/relationships/notesSlide" Target="../notesSlides/notesSlide21.xml"/><Relationship Id="rId1" Type="http://schemas.openxmlformats.org/officeDocument/2006/relationships/slideLayout" Target="../slideLayouts/slideLayout230.xml"/></Relationships>
</file>

<file path=ppt/slides/_rels/slide2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slideLayout" Target="../slideLayouts/slideLayout10.xml"/><Relationship Id="rId7" Type="http://schemas.openxmlformats.org/officeDocument/2006/relationships/image" Target="../media/image10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5.png"/><Relationship Id="rId5" Type="http://schemas.openxmlformats.org/officeDocument/2006/relationships/hyperlink" Target="https://devblogs.microsoft.com/aspnet/announcing-asp-net-core-in-net-5/" TargetMode="External"/><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slideLayout" Target="../slideLayouts/slideLayout358.xml"/><Relationship Id="rId7" Type="http://schemas.openxmlformats.org/officeDocument/2006/relationships/image" Target="../media/image10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5.png"/><Relationship Id="rId5" Type="http://schemas.openxmlformats.org/officeDocument/2006/relationships/hyperlink" Target="https://dotnet.microsoft.com/platform/upgrade-assistant" TargetMode="External"/><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9.xml"/></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sql/dea/database-experimentation-assistant-overview?view=sql-server-ver15" TargetMode="External"/><Relationship Id="rId3" Type="http://schemas.openxmlformats.org/officeDocument/2006/relationships/hyperlink" Target="https://appmigration.microsoft.com/readiness" TargetMode="External"/><Relationship Id="rId7" Type="http://schemas.openxmlformats.org/officeDocument/2006/relationships/hyperlink" Target="https://docs.microsoft.com/en-us/sql/dma/dma-overview?view=sql-server-ver15" TargetMode="External"/><Relationship Id="rId12"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24.xml"/><Relationship Id="rId1" Type="http://schemas.openxmlformats.org/officeDocument/2006/relationships/slideLayout" Target="../slideLayouts/slideLayout416.xml"/><Relationship Id="rId6" Type="http://schemas.openxmlformats.org/officeDocument/2006/relationships/hyperlink" Target="https://azure.microsoft.com/en-us/services/azure-migrate/" TargetMode="External"/><Relationship Id="rId11" Type="http://schemas.openxmlformats.org/officeDocument/2006/relationships/hyperlink" Target="aka.ms/dotnet-upgrade-assistant" TargetMode="External"/><Relationship Id="rId5" Type="http://schemas.openxmlformats.org/officeDocument/2006/relationships/hyperlink" Target="https://marketplace.visualstudio.com/items?itemName=ms-databasemigration.data-access-migration-toolkit" TargetMode="External"/><Relationship Id="rId10" Type="http://schemas.openxmlformats.org/officeDocument/2006/relationships/image" Target="../media/image108.emf"/><Relationship Id="rId4" Type="http://schemas.openxmlformats.org/officeDocument/2006/relationships/hyperlink" Target="https://azure.microsoft.com/en-us/services/app-service/" TargetMode="External"/><Relationship Id="rId9" Type="http://schemas.openxmlformats.org/officeDocument/2006/relationships/hyperlink" Target="https://azure.microsoft.com/en-us/services/database-mi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9.emf"/><Relationship Id="rId7" Type="http://schemas.openxmlformats.org/officeDocument/2006/relationships/image" Target="../media/image108.emf"/><Relationship Id="rId2" Type="http://schemas.openxmlformats.org/officeDocument/2006/relationships/notesSlide" Target="../notesSlides/notesSlide25.xml"/><Relationship Id="rId1" Type="http://schemas.openxmlformats.org/officeDocument/2006/relationships/slideLayout" Target="../slideLayouts/slideLayout477.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hyperlink" Target="https://azure.microsoft.com/en-us/migration/migration-pr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xml"/><Relationship Id="rId1" Type="http://schemas.openxmlformats.org/officeDocument/2006/relationships/slideLayout" Target="../slideLayouts/slideLayout171.xml"/></Relationships>
</file>

<file path=ppt/slides/_rels/slide30.xml.rels><?xml version="1.0" encoding="UTF-8" standalone="yes"?>
<Relationships xmlns="http://schemas.openxmlformats.org/package/2006/relationships"><Relationship Id="rId8" Type="http://schemas.openxmlformats.org/officeDocument/2006/relationships/hyperlink" Target="https://dotnet.microsoft.com/platform/upgrade-assistant" TargetMode="External"/><Relationship Id="rId3" Type="http://schemas.openxmlformats.org/officeDocument/2006/relationships/notesSlide" Target="../notesSlides/notesSlide26.xml"/><Relationship Id="rId7" Type="http://schemas.openxmlformats.org/officeDocument/2006/relationships/hyperlink" Target="https://docs.microsoft.com/en-us/dotnet/core/porting/upgrade-assistant-overview" TargetMode="External"/><Relationship Id="rId2" Type="http://schemas.openxmlformats.org/officeDocument/2006/relationships/slideLayout" Target="../slideLayouts/slideLayout415.xml"/><Relationship Id="rId1" Type="http://schemas.openxmlformats.org/officeDocument/2006/relationships/tags" Target="../tags/tag5.xml"/><Relationship Id="rId6" Type="http://schemas.openxmlformats.org/officeDocument/2006/relationships/hyperlink" Target="../.Net%20App%20Migration%20Pitch%20Deck/azure.com/AMP" TargetMode="External"/><Relationship Id="rId5" Type="http://schemas.openxmlformats.org/officeDocument/2006/relationships/hyperlink" Target="https://docs.microsoft.com/en-us/dotnet/azure/" TargetMode="External"/><Relationship Id="rId4" Type="http://schemas.openxmlformats.org/officeDocument/2006/relationships/hyperlink" Target="https://techcommunity.microsoft.com/t5/microsoft-data-migration/an-end-to-end-process-for-lifting-and-shifting-your-applications/ba-p/92487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41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5.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346.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migrate/tutorial-app-containerization-aspnet-kubernetes" TargetMode="External"/><Relationship Id="rId2" Type="http://schemas.openxmlformats.org/officeDocument/2006/relationships/notesSlide" Target="../notesSlides/notesSlide34.xml"/><Relationship Id="rId1" Type="http://schemas.openxmlformats.org/officeDocument/2006/relationships/slideLayout" Target="../slideLayouts/slideLayout347.xml"/><Relationship Id="rId5" Type="http://schemas.openxmlformats.org/officeDocument/2006/relationships/image" Target="../media/image11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virtualization/windowscontainers/wac-tooling/wac-acr" TargetMode="External"/><Relationship Id="rId2" Type="http://schemas.openxmlformats.org/officeDocument/2006/relationships/notesSlide" Target="../notesSlides/notesSlide35.xml"/><Relationship Id="rId1" Type="http://schemas.openxmlformats.org/officeDocument/2006/relationships/slideLayout" Target="../slideLayouts/slideLayout348.xml"/><Relationship Id="rId5" Type="http://schemas.openxmlformats.org/officeDocument/2006/relationships/image" Target="../media/image117.png"/><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notesSlide" Target="../notesSlides/notesSlide36.xml"/><Relationship Id="rId1" Type="http://schemas.openxmlformats.org/officeDocument/2006/relationships/slideLayout" Target="../slideLayouts/slideLayout428.xml"/><Relationship Id="rId6" Type="http://schemas.openxmlformats.org/officeDocument/2006/relationships/slide" Target="slide1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7" Type="http://schemas.openxmlformats.org/officeDocument/2006/relationships/slide" Target="slide11.xml"/><Relationship Id="rId2" Type="http://schemas.openxmlformats.org/officeDocument/2006/relationships/notesSlide" Target="../notesSlides/notesSlide37.xml"/><Relationship Id="rId1" Type="http://schemas.openxmlformats.org/officeDocument/2006/relationships/slideLayout" Target="../slideLayouts/slideLayout427.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notesSlide" Target="../notesSlides/notesSlide38.xml"/><Relationship Id="rId1" Type="http://schemas.openxmlformats.org/officeDocument/2006/relationships/slideLayout" Target="../slideLayouts/slideLayout426.xml"/><Relationship Id="rId5" Type="http://schemas.openxmlformats.org/officeDocument/2006/relationships/slide" Target="slide11.xml"/><Relationship Id="rId4" Type="http://schemas.openxmlformats.org/officeDocument/2006/relationships/hyperlink" Target="https://docs.microsoft.com/en-us/azure/app-service/deploy-staging-slot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notesSlide" Target="../notesSlides/notesSlide39.xml"/><Relationship Id="rId1" Type="http://schemas.openxmlformats.org/officeDocument/2006/relationships/slideLayout" Target="../slideLayouts/slideLayout425.xml"/><Relationship Id="rId5" Type="http://schemas.openxmlformats.org/officeDocument/2006/relationships/slide" Target="slide16.xml"/><Relationship Id="rId4" Type="http://schemas.openxmlformats.org/officeDocument/2006/relationships/hyperlink" Target="https://docs.microsoft.com/azure/app-service/deploy-best-practices#use-deployment-slot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notesSlide" Target="../notesSlides/notesSlide40.xml"/><Relationship Id="rId1" Type="http://schemas.openxmlformats.org/officeDocument/2006/relationships/slideLayout" Target="../slideLayouts/slideLayout424.xml"/><Relationship Id="rId5" Type="http://schemas.openxmlformats.org/officeDocument/2006/relationships/slide" Target="slide16.xml"/><Relationship Id="rId4" Type="http://schemas.openxmlformats.org/officeDocument/2006/relationships/hyperlink" Target="https://docs.microsoft.com/en-us/azure/app-service/webjobs-create"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en-us/azure/security/fundamentals/threat-detection#advanced-threat-detection-features-other-azure-services" TargetMode="External"/><Relationship Id="rId13" Type="http://schemas.openxmlformats.org/officeDocument/2006/relationships/slide" Target="slide16.xml"/><Relationship Id="rId3" Type="http://schemas.openxmlformats.org/officeDocument/2006/relationships/hyperlink" Target="https://azure.microsoft.com/en-us/features/autoscale/" TargetMode="External"/><Relationship Id="rId7" Type="http://schemas.openxmlformats.org/officeDocument/2006/relationships/hyperlink" Target="https://azure.microsoft.com/en-us/services/security-center/" TargetMode="External"/><Relationship Id="rId12" Type="http://schemas.openxmlformats.org/officeDocument/2006/relationships/hyperlink" Target="https://azure.microsoft.com/en-us/overview/trusted-cloud/compliance/" TargetMode="External"/><Relationship Id="rId2" Type="http://schemas.openxmlformats.org/officeDocument/2006/relationships/notesSlide" Target="../notesSlides/notesSlide41.xml"/><Relationship Id="rId1" Type="http://schemas.openxmlformats.org/officeDocument/2006/relationships/slideLayout" Target="../slideLayouts/slideLayout423.xml"/><Relationship Id="rId6" Type="http://schemas.openxmlformats.org/officeDocument/2006/relationships/hyperlink" Target="https://docs.microsoft.com/en-us/azure/web-application-firewall/afds/afds-overview" TargetMode="External"/><Relationship Id="rId11" Type="http://schemas.openxmlformats.org/officeDocument/2006/relationships/hyperlink" Target="https://azure.microsoft.com/en-us/overview/security/" TargetMode="External"/><Relationship Id="rId5" Type="http://schemas.openxmlformats.org/officeDocument/2006/relationships/hyperlink" Target="https://azure.microsoft.com/en-us/services/cdn/" TargetMode="External"/><Relationship Id="rId10" Type="http://schemas.openxmlformats.org/officeDocument/2006/relationships/hyperlink" Target="https://docs.microsoft.com/en-us/azure/azure-sql/database/security-overview" TargetMode="External"/><Relationship Id="rId4" Type="http://schemas.openxmlformats.org/officeDocument/2006/relationships/hyperlink" Target="https://azure.microsoft.com/en-us/services/frontdoor/" TargetMode="External"/><Relationship Id="rId9" Type="http://schemas.openxmlformats.org/officeDocument/2006/relationships/hyperlink" Target="https://docs.microsoft.com/en-us/azure/azure-sql/database/sql-vulnerability-assessm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7" Type="http://schemas.openxmlformats.org/officeDocument/2006/relationships/slide" Target="slide18.xml"/><Relationship Id="rId2" Type="http://schemas.openxmlformats.org/officeDocument/2006/relationships/notesSlide" Target="../notesSlides/notesSlide42.xml"/><Relationship Id="rId1" Type="http://schemas.openxmlformats.org/officeDocument/2006/relationships/slideLayout" Target="../slideLayouts/slideLayout422.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notesSlide" Target="../notesSlides/notesSlide43.xml"/><Relationship Id="rId1" Type="http://schemas.openxmlformats.org/officeDocument/2006/relationships/slideLayout" Target="../slideLayouts/slideLayout421.xml"/><Relationship Id="rId4" Type="http://schemas.openxmlformats.org/officeDocument/2006/relationships/slide" Target="slide18.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notesSlide" Target="../notesSlides/notesSlide44.xml"/><Relationship Id="rId1" Type="http://schemas.openxmlformats.org/officeDocument/2006/relationships/slideLayout" Target="../slideLayouts/slideLayout420.xml"/><Relationship Id="rId6" Type="http://schemas.openxmlformats.org/officeDocument/2006/relationships/slide" Target="slide18.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hyperlink" Target="https://en.wikiversity.org/wiki/Python_Concepts" TargetMode="External"/><Relationship Id="rId3" Type="http://schemas.openxmlformats.org/officeDocument/2006/relationships/image" Target="../media/image82.png"/><Relationship Id="rId21" Type="http://schemas.microsoft.com/office/2007/relationships/hdphoto" Target="../media/hdphoto3.wdp"/><Relationship Id="rId7" Type="http://schemas.openxmlformats.org/officeDocument/2006/relationships/hyperlink" Target="https://aka.ms/AMPAS" TargetMode="External"/><Relationship Id="rId12" Type="http://schemas.microsoft.com/office/2007/relationships/hdphoto" Target="../media/hdphoto2.wdp"/><Relationship Id="rId17" Type="http://schemas.openxmlformats.org/officeDocument/2006/relationships/image" Target="../media/image92.png"/><Relationship Id="rId2" Type="http://schemas.openxmlformats.org/officeDocument/2006/relationships/notesSlide" Target="../notesSlides/notesSlide4.xml"/><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Layout" Target="../slideLayouts/slideLayout157.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svg"/><Relationship Id="rId15" Type="http://schemas.openxmlformats.org/officeDocument/2006/relationships/hyperlink" Target="https://aka.ms/SiemensCustomerStory" TargetMode="External"/><Relationship Id="rId23" Type="http://schemas.openxmlformats.org/officeDocument/2006/relationships/hyperlink" Target="https://customers.microsoft.com/en-us/story/754838-premera-blue-cross-health-payor-azure" TargetMode="External"/><Relationship Id="rId10" Type="http://schemas.openxmlformats.org/officeDocument/2006/relationships/image" Target="../media/image87.png"/><Relationship Id="rId19" Type="http://schemas.openxmlformats.org/officeDocument/2006/relationships/image" Target="../media/image93.png"/><Relationship Id="rId4" Type="http://schemas.openxmlformats.org/officeDocument/2006/relationships/image" Target="../media/image83.png"/><Relationship Id="rId9" Type="http://schemas.openxmlformats.org/officeDocument/2006/relationships/hyperlink" Target="https://aka.ms/dotnet-upgrade-assistant-episerver" TargetMode="External"/><Relationship Id="rId14" Type="http://schemas.openxmlformats.org/officeDocument/2006/relationships/image" Target="../media/image90.png"/><Relationship Id="rId22"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dirty="0">
                <a:solidFill>
                  <a:srgbClr val="FFFFFF"/>
                </a:solidFill>
                <a:latin typeface="Segoe UI"/>
                <a:ea typeface="+mn-ea"/>
                <a:cs typeface="Segoe UI"/>
              </a:rPr>
              <a:t>Workshop: </a:t>
            </a:r>
            <a:r>
              <a:rPr lang="en-US" sz="3150" spc="-39" dirty="0">
                <a:solidFill>
                  <a:srgbClr val="FFFFFF"/>
                </a:solidFill>
                <a:latin typeface="Segoe UI"/>
                <a:ea typeface="+mn-ea"/>
                <a:cs typeface="Segoe UI"/>
              </a:rPr>
              <a:t>.NET App Modernization </a:t>
            </a: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Unlock cost savings and innovation with Azure and .NET Core</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p:txBody>
          <a:bodyPr/>
          <a:lstStyle/>
          <a:p>
            <a:r>
              <a:rPr lang="en-US" dirty="0"/>
              <a:t>Today’s imperative: balance near term savings with future growth</a:t>
            </a:r>
            <a:endParaRPr lang="en-IN" dirty="0"/>
          </a:p>
        </p:txBody>
      </p:sp>
      <p:sp>
        <p:nvSpPr>
          <p:cNvPr id="3" name="Content Placeholder 2">
            <a:extLst>
              <a:ext uri="{FF2B5EF4-FFF2-40B4-BE49-F238E27FC236}">
                <a16:creationId xmlns:a16="http://schemas.microsoft.com/office/drawing/2014/main" id="{C38B6C14-AAD6-4436-9AFB-8DA0C33C62FA}"/>
              </a:ext>
            </a:extLst>
          </p:cNvPr>
          <p:cNvSpPr>
            <a:spLocks noGrp="1"/>
          </p:cNvSpPr>
          <p:nvPr>
            <p:ph sz="quarter" idx="13"/>
          </p:nvPr>
        </p:nvSpPr>
        <p:spPr>
          <a:xfrm>
            <a:off x="637564" y="1761868"/>
            <a:ext cx="5603693" cy="47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IT leaders must plan for an uncertain future…</a:t>
            </a:r>
          </a:p>
        </p:txBody>
      </p:sp>
      <p:grpSp>
        <p:nvGrpSpPr>
          <p:cNvPr id="105" name="Group 104" descr="&quot;">
            <a:extLst>
              <a:ext uri="{FF2B5EF4-FFF2-40B4-BE49-F238E27FC236}">
                <a16:creationId xmlns:a16="http://schemas.microsoft.com/office/drawing/2014/main" id="{21DA7544-7945-418C-B516-49AEBD751B95}"/>
              </a:ext>
            </a:extLst>
          </p:cNvPr>
          <p:cNvGrpSpPr/>
          <p:nvPr/>
        </p:nvGrpSpPr>
        <p:grpSpPr>
          <a:xfrm>
            <a:off x="509218" y="2158290"/>
            <a:ext cx="467990" cy="467990"/>
            <a:chOff x="509218" y="2158290"/>
            <a:chExt cx="467990" cy="467990"/>
          </a:xfrm>
        </p:grpSpPr>
        <p:sp>
          <p:nvSpPr>
            <p:cNvPr id="106" name="Oval 105">
              <a:extLst>
                <a:ext uri="{FF2B5EF4-FFF2-40B4-BE49-F238E27FC236}">
                  <a16:creationId xmlns:a16="http://schemas.microsoft.com/office/drawing/2014/main" id="{25FB8883-C85B-479E-8213-37E3BE320CF4}"/>
                </a:ext>
                <a:ext uri="{C183D7F6-B498-43B3-948B-1728B52AA6E4}">
                  <adec:decorative xmlns:adec="http://schemas.microsoft.com/office/drawing/2017/decorative" val="1"/>
                </a:ext>
              </a:extLst>
            </p:cNvPr>
            <p:cNvSpPr/>
            <p:nvPr userDrawn="1"/>
          </p:nvSpPr>
          <p:spPr>
            <a:xfrm rot="10800000" flipH="1">
              <a:off x="509218" y="21582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B7B7646B-51F6-4871-BC72-695B456B76D7}"/>
                </a:ext>
              </a:extLst>
            </p:cNvPr>
            <p:cNvGrpSpPr/>
            <p:nvPr userDrawn="1"/>
          </p:nvGrpSpPr>
          <p:grpSpPr>
            <a:xfrm flipH="1" flipV="1">
              <a:off x="593264" y="2295111"/>
              <a:ext cx="299859" cy="194348"/>
              <a:chOff x="6671875" y="3588151"/>
              <a:chExt cx="327025" cy="239595"/>
            </a:xfrm>
            <a:solidFill>
              <a:schemeClr val="bg1">
                <a:lumMod val="85000"/>
              </a:schemeClr>
            </a:solidFill>
          </p:grpSpPr>
          <p:sp>
            <p:nvSpPr>
              <p:cNvPr id="108" name="Freeform 9">
                <a:extLst>
                  <a:ext uri="{FF2B5EF4-FFF2-40B4-BE49-F238E27FC236}">
                    <a16:creationId xmlns:a16="http://schemas.microsoft.com/office/drawing/2014/main" id="{80DDEA68-A615-41B3-A66F-DBE3E03E1FF4}"/>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A239B577-9E53-45FF-AB8F-151B38D21A0A}"/>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7A4F3B3D-70B4-46C7-A2E7-A919AC5E8094}"/>
              </a:ext>
            </a:extLst>
          </p:cNvPr>
          <p:cNvSpPr>
            <a:spLocks noGrp="1"/>
          </p:cNvSpPr>
          <p:nvPr>
            <p:ph sz="quarter" idx="14"/>
          </p:nvPr>
        </p:nvSpPr>
        <p:spPr>
          <a:xfrm>
            <a:off x="685189" y="2679851"/>
            <a:ext cx="5303016" cy="131334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Executive leaders [in times of recession] turn to “quick wins”, and ad hoc cost cutting. While theses decisions can save money in the short term, they can inhibit the function’s long-term strategy to come out of a tough economic environment.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a:t>
            </a:r>
          </a:p>
        </p:txBody>
      </p:sp>
      <p:sp>
        <p:nvSpPr>
          <p:cNvPr id="5" name="Content Placeholder 4">
            <a:extLst>
              <a:ext uri="{FF2B5EF4-FFF2-40B4-BE49-F238E27FC236}">
                <a16:creationId xmlns:a16="http://schemas.microsoft.com/office/drawing/2014/main" id="{471CD390-F63F-4808-8C32-FEADBB344ABC}"/>
              </a:ext>
            </a:extLst>
          </p:cNvPr>
          <p:cNvSpPr>
            <a:spLocks noGrp="1"/>
          </p:cNvSpPr>
          <p:nvPr>
            <p:ph sz="quarter" idx="15"/>
          </p:nvPr>
        </p:nvSpPr>
        <p:spPr>
          <a:xfrm>
            <a:off x="686615" y="4098106"/>
            <a:ext cx="5256346" cy="85601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Enterprise leaders face unprecedented budget pressure […] but that urgency only increases the need to assess all cost decisions strategically.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 </a:t>
            </a:r>
          </a:p>
        </p:txBody>
      </p:sp>
      <p:sp>
        <p:nvSpPr>
          <p:cNvPr id="7" name="Content Placeholder 6">
            <a:extLst>
              <a:ext uri="{FF2B5EF4-FFF2-40B4-BE49-F238E27FC236}">
                <a16:creationId xmlns:a16="http://schemas.microsoft.com/office/drawing/2014/main" id="{F2C27C5D-E415-4456-84E1-186F778F6A87}"/>
              </a:ext>
            </a:extLst>
          </p:cNvPr>
          <p:cNvSpPr>
            <a:spLocks noGrp="1"/>
          </p:cNvSpPr>
          <p:nvPr>
            <p:ph sz="quarter" idx="16"/>
          </p:nvPr>
        </p:nvSpPr>
        <p:spPr>
          <a:xfrm>
            <a:off x="686615" y="5128990"/>
            <a:ext cx="5603693" cy="856016"/>
          </a:xfrm>
        </p:spPr>
        <p:txBody>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While CIOs and their business partners are under intense pressure to cut tech budgets, technology plays a vital role in business survival and success during this recession.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Forrester</a:t>
            </a:r>
            <a:endParaRPr kumimoji="0" lang="en-US" sz="1550" b="0" i="0" u="none" strike="noStrike" kern="1200" cap="none" spc="0" normalizeH="0" baseline="0" noProof="0" dirty="0">
              <a:ln>
                <a:noFill/>
              </a:ln>
              <a:solidFill>
                <a:prstClr val="black"/>
              </a:solidFill>
              <a:effectLst/>
              <a:uLnTx/>
              <a:uFillTx/>
              <a:latin typeface="Segoe UI Semibold"/>
              <a:ea typeface="+mn-ea"/>
              <a:cs typeface="+mn-cs"/>
            </a:endParaRPr>
          </a:p>
        </p:txBody>
      </p:sp>
      <p:grpSp>
        <p:nvGrpSpPr>
          <p:cNvPr id="96" name="Group 95" descr="&quot;">
            <a:extLst>
              <a:ext uri="{FF2B5EF4-FFF2-40B4-BE49-F238E27FC236}">
                <a16:creationId xmlns:a16="http://schemas.microsoft.com/office/drawing/2014/main" id="{E1E308CA-BCC5-4E06-BC39-065EC9287C43}"/>
              </a:ext>
            </a:extLst>
          </p:cNvPr>
          <p:cNvGrpSpPr/>
          <p:nvPr/>
        </p:nvGrpSpPr>
        <p:grpSpPr>
          <a:xfrm>
            <a:off x="5630366" y="6103973"/>
            <a:ext cx="467990" cy="467990"/>
            <a:chOff x="6461902" y="5467335"/>
            <a:chExt cx="467990" cy="467990"/>
          </a:xfrm>
        </p:grpSpPr>
        <p:sp>
          <p:nvSpPr>
            <p:cNvPr id="100" name="Oval 99">
              <a:extLst>
                <a:ext uri="{FF2B5EF4-FFF2-40B4-BE49-F238E27FC236}">
                  <a16:creationId xmlns:a16="http://schemas.microsoft.com/office/drawing/2014/main" id="{C91147B9-C141-4577-B1E9-90E95218BCA4}"/>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1DE607EC-96BC-4D64-8E2D-C03C53E074C9}"/>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3" name="Freeform 9">
                <a:extLst>
                  <a:ext uri="{FF2B5EF4-FFF2-40B4-BE49-F238E27FC236}">
                    <a16:creationId xmlns:a16="http://schemas.microsoft.com/office/drawing/2014/main" id="{8C52AA68-7E69-47AA-A375-0C02723EC82C}"/>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0">
                <a:extLst>
                  <a:ext uri="{FF2B5EF4-FFF2-40B4-BE49-F238E27FC236}">
                    <a16:creationId xmlns:a16="http://schemas.microsoft.com/office/drawing/2014/main" id="{E7407089-528A-415C-B6BB-FA29D599E2B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E5AA2DE6-2649-437C-A707-43AE8022B28B}"/>
              </a:ext>
            </a:extLst>
          </p:cNvPr>
          <p:cNvSpPr>
            <a:spLocks noGrp="1"/>
          </p:cNvSpPr>
          <p:nvPr>
            <p:ph sz="quarter" idx="17"/>
          </p:nvPr>
        </p:nvSpPr>
        <p:spPr>
          <a:xfrm>
            <a:off x="6752791" y="1762339"/>
            <a:ext cx="4276205" cy="537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…while rationalizing near term costs</a:t>
            </a:r>
          </a:p>
        </p:txBody>
      </p:sp>
      <p:grpSp>
        <p:nvGrpSpPr>
          <p:cNvPr id="120" name="Group 119">
            <a:extLst>
              <a:ext uri="{FF2B5EF4-FFF2-40B4-BE49-F238E27FC236}">
                <a16:creationId xmlns:a16="http://schemas.microsoft.com/office/drawing/2014/main" id="{AFDE6A11-F957-435A-920D-3A4E245FA342}"/>
              </a:ext>
              <a:ext uri="{C183D7F6-B498-43B3-948B-1728B52AA6E4}">
                <adec:decorative xmlns:adec="http://schemas.microsoft.com/office/drawing/2017/decorative" val="1"/>
              </a:ext>
            </a:extLst>
          </p:cNvPr>
          <p:cNvGrpSpPr/>
          <p:nvPr/>
        </p:nvGrpSpPr>
        <p:grpSpPr>
          <a:xfrm>
            <a:off x="6662057" y="2425190"/>
            <a:ext cx="484992" cy="484992"/>
            <a:chOff x="7092600" y="1793424"/>
            <a:chExt cx="484992" cy="484992"/>
          </a:xfrm>
        </p:grpSpPr>
        <p:sp>
          <p:nvSpPr>
            <p:cNvPr id="121" name="Oval 120">
              <a:extLst>
                <a:ext uri="{FF2B5EF4-FFF2-40B4-BE49-F238E27FC236}">
                  <a16:creationId xmlns:a16="http://schemas.microsoft.com/office/drawing/2014/main" id="{04BEE847-5B93-4267-9605-5D5B38687919}"/>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2" name="Graphic 247" descr="engineer, assistance">
              <a:extLst>
                <a:ext uri="{FF2B5EF4-FFF2-40B4-BE49-F238E27FC236}">
                  <a16:creationId xmlns:a16="http://schemas.microsoft.com/office/drawing/2014/main" id="{78E05D8D-41C1-4338-8918-B9ACD118B7FF}"/>
                </a:ext>
              </a:extLst>
            </p:cNvPr>
            <p:cNvGrpSpPr/>
            <p:nvPr/>
          </p:nvGrpSpPr>
          <p:grpSpPr>
            <a:xfrm>
              <a:off x="7207558" y="1908383"/>
              <a:ext cx="253222" cy="253220"/>
              <a:chOff x="6337562" y="5744951"/>
              <a:chExt cx="435026" cy="435024"/>
            </a:xfrm>
          </p:grpSpPr>
          <p:sp>
            <p:nvSpPr>
              <p:cNvPr id="123" name="Freeform: Shape 122">
                <a:extLst>
                  <a:ext uri="{FF2B5EF4-FFF2-40B4-BE49-F238E27FC236}">
                    <a16:creationId xmlns:a16="http://schemas.microsoft.com/office/drawing/2014/main" id="{C93642BE-37B4-4BAE-B49A-92E97A47EB28}"/>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31F77C4-647C-406B-BE46-33B502F890A9}"/>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14111B9E-C872-4D99-A1F7-ECDAC250B3A4}"/>
              </a:ext>
            </a:extLst>
          </p:cNvPr>
          <p:cNvSpPr>
            <a:spLocks noGrp="1"/>
          </p:cNvSpPr>
          <p:nvPr>
            <p:ph sz="quarter" idx="18"/>
          </p:nvPr>
        </p:nvSpPr>
        <p:spPr>
          <a:xfrm>
            <a:off x="7271427" y="2483956"/>
            <a:ext cx="3200836" cy="505599"/>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Shifting compliance requirements</a:t>
            </a:r>
          </a:p>
        </p:txBody>
      </p:sp>
      <p:grpSp>
        <p:nvGrpSpPr>
          <p:cNvPr id="127" name="Group 126">
            <a:extLst>
              <a:ext uri="{FF2B5EF4-FFF2-40B4-BE49-F238E27FC236}">
                <a16:creationId xmlns:a16="http://schemas.microsoft.com/office/drawing/2014/main" id="{E587CCD8-3C10-4FD5-A7B9-89A94111D672}"/>
              </a:ext>
              <a:ext uri="{C183D7F6-B498-43B3-948B-1728B52AA6E4}">
                <adec:decorative xmlns:adec="http://schemas.microsoft.com/office/drawing/2017/decorative" val="1"/>
              </a:ext>
            </a:extLst>
          </p:cNvPr>
          <p:cNvGrpSpPr/>
          <p:nvPr/>
        </p:nvGrpSpPr>
        <p:grpSpPr>
          <a:xfrm>
            <a:off x="6662057" y="3134755"/>
            <a:ext cx="484992" cy="484992"/>
            <a:chOff x="7092600" y="2575289"/>
            <a:chExt cx="484992" cy="484992"/>
          </a:xfrm>
        </p:grpSpPr>
        <p:sp>
          <p:nvSpPr>
            <p:cNvPr id="128" name="Oval 127">
              <a:extLst>
                <a:ext uri="{FF2B5EF4-FFF2-40B4-BE49-F238E27FC236}">
                  <a16:creationId xmlns:a16="http://schemas.microsoft.com/office/drawing/2014/main" id="{A6A77DC7-5B8A-4047-B942-BADC8B97DC15}"/>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79629E5-BA60-4D19-8EAD-20C25CDD0D56}"/>
                </a:ext>
              </a:extLst>
            </p:cNvPr>
            <p:cNvGrpSpPr/>
            <p:nvPr/>
          </p:nvGrpSpPr>
          <p:grpSpPr>
            <a:xfrm>
              <a:off x="7224589" y="2697588"/>
              <a:ext cx="221014" cy="240416"/>
              <a:chOff x="8145819" y="1720374"/>
              <a:chExt cx="306514" cy="333420"/>
            </a:xfrm>
          </p:grpSpPr>
          <p:sp>
            <p:nvSpPr>
              <p:cNvPr id="130" name="Freeform 5">
                <a:extLst>
                  <a:ext uri="{FF2B5EF4-FFF2-40B4-BE49-F238E27FC236}">
                    <a16:creationId xmlns:a16="http://schemas.microsoft.com/office/drawing/2014/main" id="{1BE8931F-1247-4ABB-9F06-08A547D9D326}"/>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6">
                <a:extLst>
                  <a:ext uri="{FF2B5EF4-FFF2-40B4-BE49-F238E27FC236}">
                    <a16:creationId xmlns:a16="http://schemas.microsoft.com/office/drawing/2014/main" id="{D0F8998C-6C75-4BC1-9464-E08EE6961C30}"/>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Freeform 7">
                <a:extLst>
                  <a:ext uri="{FF2B5EF4-FFF2-40B4-BE49-F238E27FC236}">
                    <a16:creationId xmlns:a16="http://schemas.microsoft.com/office/drawing/2014/main" id="{BBEBF09F-F82A-4254-B94B-0B0A0D916286}"/>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Freeform 8">
                <a:extLst>
                  <a:ext uri="{FF2B5EF4-FFF2-40B4-BE49-F238E27FC236}">
                    <a16:creationId xmlns:a16="http://schemas.microsoft.com/office/drawing/2014/main" id="{8F17EF08-E168-4C0E-98D0-BF73AB0BC7A6}"/>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7834F3B2-ACEF-44B1-8EF2-96083DB4A338}"/>
              </a:ext>
            </a:extLst>
          </p:cNvPr>
          <p:cNvSpPr>
            <a:spLocks noGrp="1"/>
          </p:cNvSpPr>
          <p:nvPr>
            <p:ph sz="quarter" idx="19"/>
          </p:nvPr>
        </p:nvSpPr>
        <p:spPr>
          <a:xfrm>
            <a:off x="7270873" y="3192344"/>
            <a:ext cx="2935235" cy="320675"/>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Server overhead management</a:t>
            </a:r>
          </a:p>
        </p:txBody>
      </p:sp>
      <p:grpSp>
        <p:nvGrpSpPr>
          <p:cNvPr id="110" name="Group 109">
            <a:extLst>
              <a:ext uri="{FF2B5EF4-FFF2-40B4-BE49-F238E27FC236}">
                <a16:creationId xmlns:a16="http://schemas.microsoft.com/office/drawing/2014/main" id="{4438BEC9-F083-46BF-AF6F-18561E241303}"/>
              </a:ext>
              <a:ext uri="{C183D7F6-B498-43B3-948B-1728B52AA6E4}">
                <adec:decorative xmlns:adec="http://schemas.microsoft.com/office/drawing/2017/decorative" val="1"/>
              </a:ext>
            </a:extLst>
          </p:cNvPr>
          <p:cNvGrpSpPr/>
          <p:nvPr/>
        </p:nvGrpSpPr>
        <p:grpSpPr>
          <a:xfrm>
            <a:off x="6662057" y="3844320"/>
            <a:ext cx="484992" cy="484992"/>
            <a:chOff x="7092600" y="3357154"/>
            <a:chExt cx="484992" cy="484992"/>
          </a:xfrm>
        </p:grpSpPr>
        <p:sp>
          <p:nvSpPr>
            <p:cNvPr id="111" name="Oval 110">
              <a:extLst>
                <a:ext uri="{FF2B5EF4-FFF2-40B4-BE49-F238E27FC236}">
                  <a16:creationId xmlns:a16="http://schemas.microsoft.com/office/drawing/2014/main" id="{8F66CEB0-BC05-46FF-A522-71FC47189D41}"/>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3D6E1CB-7482-4584-BEFE-D058EDA11257}"/>
                </a:ext>
              </a:extLst>
            </p:cNvPr>
            <p:cNvGrpSpPr/>
            <p:nvPr/>
          </p:nvGrpSpPr>
          <p:grpSpPr>
            <a:xfrm>
              <a:off x="7197947" y="3501444"/>
              <a:ext cx="274297" cy="196411"/>
              <a:chOff x="652038" y="5697603"/>
              <a:chExt cx="925830" cy="662940"/>
            </a:xfrm>
          </p:grpSpPr>
          <p:sp>
            <p:nvSpPr>
              <p:cNvPr id="113" name="Freeform: Shape 112">
                <a:extLst>
                  <a:ext uri="{FF2B5EF4-FFF2-40B4-BE49-F238E27FC236}">
                    <a16:creationId xmlns:a16="http://schemas.microsoft.com/office/drawing/2014/main" id="{E66AE743-E6CF-4B5E-9912-15D60A687B5B}"/>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822C040-7455-43F8-8020-ACDF8C414536}"/>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F8E4A8E-428B-473B-8584-A3A9496B047D}"/>
              </a:ext>
            </a:extLst>
          </p:cNvPr>
          <p:cNvSpPr>
            <a:spLocks noGrp="1"/>
          </p:cNvSpPr>
          <p:nvPr>
            <p:ph sz="quarter" idx="20"/>
          </p:nvPr>
        </p:nvSpPr>
        <p:spPr>
          <a:xfrm>
            <a:off x="7271425" y="3902707"/>
            <a:ext cx="3651005" cy="395157"/>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Network utilization and availability</a:t>
            </a:r>
          </a:p>
        </p:txBody>
      </p:sp>
      <p:grpSp>
        <p:nvGrpSpPr>
          <p:cNvPr id="157" name="Group 156">
            <a:extLst>
              <a:ext uri="{FF2B5EF4-FFF2-40B4-BE49-F238E27FC236}">
                <a16:creationId xmlns:a16="http://schemas.microsoft.com/office/drawing/2014/main" id="{D6B59BE0-1B06-488A-B1A6-0282EB9AA582}"/>
              </a:ext>
              <a:ext uri="{C183D7F6-B498-43B3-948B-1728B52AA6E4}">
                <adec:decorative xmlns:adec="http://schemas.microsoft.com/office/drawing/2017/decorative" val="1"/>
              </a:ext>
            </a:extLst>
          </p:cNvPr>
          <p:cNvGrpSpPr/>
          <p:nvPr/>
        </p:nvGrpSpPr>
        <p:grpSpPr>
          <a:xfrm>
            <a:off x="6662057" y="4566208"/>
            <a:ext cx="484992" cy="484992"/>
            <a:chOff x="566057" y="4499684"/>
            <a:chExt cx="484992" cy="484992"/>
          </a:xfrm>
        </p:grpSpPr>
        <p:sp>
          <p:nvSpPr>
            <p:cNvPr id="158" name="Oval 157">
              <a:extLst>
                <a:ext uri="{FF2B5EF4-FFF2-40B4-BE49-F238E27FC236}">
                  <a16:creationId xmlns:a16="http://schemas.microsoft.com/office/drawing/2014/main" id="{61DA1478-2D0E-4712-86BD-8E466C5CEFE4}"/>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CA947078-A499-4B6A-A788-8581136D70D0}"/>
                </a:ext>
              </a:extLst>
            </p:cNvPr>
            <p:cNvGrpSpPr/>
            <p:nvPr/>
          </p:nvGrpSpPr>
          <p:grpSpPr>
            <a:xfrm>
              <a:off x="671405" y="4605028"/>
              <a:ext cx="274297" cy="274296"/>
              <a:chOff x="887750" y="3967102"/>
              <a:chExt cx="952500" cy="952499"/>
            </a:xfrm>
          </p:grpSpPr>
          <p:sp>
            <p:nvSpPr>
              <p:cNvPr id="160" name="Freeform: Shape 159">
                <a:extLst>
                  <a:ext uri="{FF2B5EF4-FFF2-40B4-BE49-F238E27FC236}">
                    <a16:creationId xmlns:a16="http://schemas.microsoft.com/office/drawing/2014/main" id="{B8FBE054-5295-435D-AA1B-64D0C76DF828}"/>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F95DD859-5281-4120-8C58-4630D0F975E5}"/>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AF5D289-5788-4DE2-ABC7-58292DF08810}"/>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8A06253-876A-4782-BBBE-01C66352249E}"/>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1E13B46A-EAF9-421C-B2F9-7D2D7B9E9E58}"/>
              </a:ext>
            </a:extLst>
          </p:cNvPr>
          <p:cNvSpPr>
            <a:spLocks noGrp="1"/>
          </p:cNvSpPr>
          <p:nvPr>
            <p:ph sz="quarter" idx="21"/>
          </p:nvPr>
        </p:nvSpPr>
        <p:spPr>
          <a:xfrm>
            <a:off x="7271424" y="4508081"/>
            <a:ext cx="400475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Database, OS and runtime patching, updates and backup</a:t>
            </a:r>
          </a:p>
        </p:txBody>
      </p:sp>
      <p:grpSp>
        <p:nvGrpSpPr>
          <p:cNvPr id="115" name="Group 114">
            <a:extLst>
              <a:ext uri="{FF2B5EF4-FFF2-40B4-BE49-F238E27FC236}">
                <a16:creationId xmlns:a16="http://schemas.microsoft.com/office/drawing/2014/main" id="{E1DB642A-7539-449C-94D4-AFD81F1FD216}"/>
              </a:ext>
              <a:ext uri="{C183D7F6-B498-43B3-948B-1728B52AA6E4}">
                <adec:decorative xmlns:adec="http://schemas.microsoft.com/office/drawing/2017/decorative" val="1"/>
              </a:ext>
            </a:extLst>
          </p:cNvPr>
          <p:cNvGrpSpPr/>
          <p:nvPr/>
        </p:nvGrpSpPr>
        <p:grpSpPr>
          <a:xfrm>
            <a:off x="6662057" y="5288097"/>
            <a:ext cx="484992" cy="484992"/>
            <a:chOff x="7092600" y="4920884"/>
            <a:chExt cx="484992" cy="484992"/>
          </a:xfrm>
        </p:grpSpPr>
        <p:sp>
          <p:nvSpPr>
            <p:cNvPr id="116" name="Oval 115">
              <a:extLst>
                <a:ext uri="{FF2B5EF4-FFF2-40B4-BE49-F238E27FC236}">
                  <a16:creationId xmlns:a16="http://schemas.microsoft.com/office/drawing/2014/main" id="{A93A2550-3EC7-4D4B-A70C-B2ADB45D78D3}"/>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7" name="Group 116">
              <a:extLst>
                <a:ext uri="{FF2B5EF4-FFF2-40B4-BE49-F238E27FC236}">
                  <a16:creationId xmlns:a16="http://schemas.microsoft.com/office/drawing/2014/main" id="{FE1FADBD-32CC-4CB2-811A-10A91A879493}"/>
                </a:ext>
              </a:extLst>
            </p:cNvPr>
            <p:cNvGrpSpPr/>
            <p:nvPr/>
          </p:nvGrpSpPr>
          <p:grpSpPr>
            <a:xfrm flipH="1">
              <a:off x="7239089" y="5032035"/>
              <a:ext cx="192008" cy="262722"/>
              <a:chOff x="842035" y="3386465"/>
              <a:chExt cx="320346" cy="438324"/>
            </a:xfrm>
          </p:grpSpPr>
          <p:sp>
            <p:nvSpPr>
              <p:cNvPr id="118" name="Freeform: Shape 117">
                <a:extLst>
                  <a:ext uri="{FF2B5EF4-FFF2-40B4-BE49-F238E27FC236}">
                    <a16:creationId xmlns:a16="http://schemas.microsoft.com/office/drawing/2014/main" id="{5CDAC3BB-2CCC-4453-9233-7F6320FE1047}"/>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DE9FB-36A5-466B-A504-BDAAA1FFE45B}"/>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60932316-B805-4CE5-AAF2-EDED6C14B5B2}"/>
              </a:ext>
            </a:extLst>
          </p:cNvPr>
          <p:cNvSpPr>
            <a:spLocks noGrp="1"/>
          </p:cNvSpPr>
          <p:nvPr>
            <p:ph sz="quarter" idx="22"/>
          </p:nvPr>
        </p:nvSpPr>
        <p:spPr>
          <a:xfrm>
            <a:off x="7270872" y="5346020"/>
            <a:ext cx="305062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Application management and resource usage </a:t>
            </a:r>
          </a:p>
        </p:txBody>
      </p:sp>
      <p:grpSp>
        <p:nvGrpSpPr>
          <p:cNvPr id="141" name="Group 140">
            <a:extLst>
              <a:ext uri="{FF2B5EF4-FFF2-40B4-BE49-F238E27FC236}">
                <a16:creationId xmlns:a16="http://schemas.microsoft.com/office/drawing/2014/main" id="{7B501FD1-9287-48DA-BD53-A67F229F2971}"/>
              </a:ext>
              <a:ext uri="{C183D7F6-B498-43B3-948B-1728B52AA6E4}">
                <adec:decorative xmlns:adec="http://schemas.microsoft.com/office/drawing/2017/decorative" val="1"/>
              </a:ext>
            </a:extLst>
          </p:cNvPr>
          <p:cNvGrpSpPr/>
          <p:nvPr/>
        </p:nvGrpSpPr>
        <p:grpSpPr>
          <a:xfrm>
            <a:off x="6662057" y="5997660"/>
            <a:ext cx="484992" cy="484992"/>
            <a:chOff x="7092600" y="5702748"/>
            <a:chExt cx="484992" cy="484992"/>
          </a:xfrm>
        </p:grpSpPr>
        <p:sp>
          <p:nvSpPr>
            <p:cNvPr id="142" name="Oval 141">
              <a:extLst>
                <a:ext uri="{FF2B5EF4-FFF2-40B4-BE49-F238E27FC236}">
                  <a16:creationId xmlns:a16="http://schemas.microsoft.com/office/drawing/2014/main" id="{1FC2C233-C67A-44DE-86A2-91F52B813072}"/>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2D3F66B2-91E8-4379-A413-E97D1E0620F0}"/>
                </a:ext>
              </a:extLst>
            </p:cNvPr>
            <p:cNvGrpSpPr/>
            <p:nvPr/>
          </p:nvGrpSpPr>
          <p:grpSpPr>
            <a:xfrm>
              <a:off x="7206249" y="5830517"/>
              <a:ext cx="257695" cy="229454"/>
              <a:chOff x="7862879" y="4233863"/>
              <a:chExt cx="797230" cy="709862"/>
            </a:xfrm>
          </p:grpSpPr>
          <p:sp>
            <p:nvSpPr>
              <p:cNvPr id="144" name="AutoShape 11">
                <a:extLst>
                  <a:ext uri="{FF2B5EF4-FFF2-40B4-BE49-F238E27FC236}">
                    <a16:creationId xmlns:a16="http://schemas.microsoft.com/office/drawing/2014/main" id="{A821B2A0-3C03-4199-9E82-240FF1915F6F}"/>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3">
                <a:extLst>
                  <a:ext uri="{FF2B5EF4-FFF2-40B4-BE49-F238E27FC236}">
                    <a16:creationId xmlns:a16="http://schemas.microsoft.com/office/drawing/2014/main" id="{E23819DE-4BE4-4923-9E05-5FB253BABDC1}"/>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4">
                <a:extLst>
                  <a:ext uri="{FF2B5EF4-FFF2-40B4-BE49-F238E27FC236}">
                    <a16:creationId xmlns:a16="http://schemas.microsoft.com/office/drawing/2014/main" id="{7878D7DD-4ED1-4415-9F67-4E2062F00BAE}"/>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5">
                <a:extLst>
                  <a:ext uri="{FF2B5EF4-FFF2-40B4-BE49-F238E27FC236}">
                    <a16:creationId xmlns:a16="http://schemas.microsoft.com/office/drawing/2014/main" id="{A0F149E1-BE57-4F05-8D29-1CEFA89EE3E3}"/>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6">
                <a:extLst>
                  <a:ext uri="{FF2B5EF4-FFF2-40B4-BE49-F238E27FC236}">
                    <a16:creationId xmlns:a16="http://schemas.microsoft.com/office/drawing/2014/main" id="{BD464C73-6592-49A5-B53E-8198D3A03944}"/>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7">
                <a:extLst>
                  <a:ext uri="{FF2B5EF4-FFF2-40B4-BE49-F238E27FC236}">
                    <a16:creationId xmlns:a16="http://schemas.microsoft.com/office/drawing/2014/main" id="{45C26881-8109-4388-86DC-CACA0882C0ED}"/>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18">
                <a:extLst>
                  <a:ext uri="{FF2B5EF4-FFF2-40B4-BE49-F238E27FC236}">
                    <a16:creationId xmlns:a16="http://schemas.microsoft.com/office/drawing/2014/main" id="{C0E9FBFA-A929-48BE-92F8-9C70AE2D466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19">
                <a:extLst>
                  <a:ext uri="{FF2B5EF4-FFF2-40B4-BE49-F238E27FC236}">
                    <a16:creationId xmlns:a16="http://schemas.microsoft.com/office/drawing/2014/main" id="{F81A9404-3FDA-4F1B-8AE1-CD1B254E473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0">
                <a:extLst>
                  <a:ext uri="{FF2B5EF4-FFF2-40B4-BE49-F238E27FC236}">
                    <a16:creationId xmlns:a16="http://schemas.microsoft.com/office/drawing/2014/main" id="{22B13CF4-BE8F-42C8-B7A5-9BB5E4770733}"/>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1">
                <a:extLst>
                  <a:ext uri="{FF2B5EF4-FFF2-40B4-BE49-F238E27FC236}">
                    <a16:creationId xmlns:a16="http://schemas.microsoft.com/office/drawing/2014/main" id="{47F03177-D7F4-4495-AB1D-36DBE17D4265}"/>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2">
                <a:extLst>
                  <a:ext uri="{FF2B5EF4-FFF2-40B4-BE49-F238E27FC236}">
                    <a16:creationId xmlns:a16="http://schemas.microsoft.com/office/drawing/2014/main" id="{222CB5D2-7C72-47E8-903E-5FEB9A43BABB}"/>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Rectangle 23">
                <a:extLst>
                  <a:ext uri="{FF2B5EF4-FFF2-40B4-BE49-F238E27FC236}">
                    <a16:creationId xmlns:a16="http://schemas.microsoft.com/office/drawing/2014/main" id="{E2F03D64-D843-4EC9-ABC7-1CCA3DBA9F47}"/>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Rectangle 24">
                <a:extLst>
                  <a:ext uri="{FF2B5EF4-FFF2-40B4-BE49-F238E27FC236}">
                    <a16:creationId xmlns:a16="http://schemas.microsoft.com/office/drawing/2014/main" id="{518BE3A1-81CC-4145-A298-284B6C82614A}"/>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5" name="Content Placeholder 14">
            <a:extLst>
              <a:ext uri="{FF2B5EF4-FFF2-40B4-BE49-F238E27FC236}">
                <a16:creationId xmlns:a16="http://schemas.microsoft.com/office/drawing/2014/main" id="{321E5912-96A5-4090-B750-964AFFE598CE}"/>
              </a:ext>
            </a:extLst>
          </p:cNvPr>
          <p:cNvSpPr>
            <a:spLocks noGrp="1"/>
          </p:cNvSpPr>
          <p:nvPr>
            <p:ph sz="quarter" idx="23"/>
          </p:nvPr>
        </p:nvSpPr>
        <p:spPr>
          <a:xfrm>
            <a:off x="7270872" y="6064724"/>
            <a:ext cx="3605721" cy="468622"/>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Dev/Test and staging environment costs</a:t>
            </a:r>
          </a:p>
        </p:txBody>
      </p:sp>
    </p:spTree>
    <p:extLst>
      <p:ext uri="{BB962C8B-B14F-4D97-AF65-F5344CB8AC3E}">
        <p14:creationId xmlns:p14="http://schemas.microsoft.com/office/powerpoint/2010/main" val="366887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a:xfrm>
            <a:off x="566986" y="17313"/>
            <a:ext cx="7387389" cy="1180587"/>
          </a:xfrm>
          <a:noFill/>
        </p:spPr>
        <p:txBody>
          <a:bodyPr anchor="t"/>
          <a:lstStyle/>
          <a:p>
            <a:pPr>
              <a:lnSpc>
                <a:spcPct val="204000"/>
              </a:lnSpc>
            </a:pPr>
            <a:r>
              <a:rPr lang="en-CA" dirty="0">
                <a:solidFill>
                  <a:schemeClr val="bg1"/>
                </a:solidFill>
              </a:rPr>
              <a:t>How Azure can help (1 of 3)</a:t>
            </a:r>
          </a:p>
        </p:txBody>
      </p:sp>
      <p:sp>
        <p:nvSpPr>
          <p:cNvPr id="42" name="Rectangle 41">
            <a:extLst>
              <a:ext uri="{FF2B5EF4-FFF2-40B4-BE49-F238E27FC236}">
                <a16:creationId xmlns:a16="http://schemas.microsoft.com/office/drawing/2014/main" id="{BCAF7CD1-94C6-4C79-BCFE-3A07A990869A}"/>
              </a:ext>
              <a:ext uri="{C183D7F6-B498-43B3-948B-1728B52AA6E4}">
                <adec:decorative xmlns:adec="http://schemas.microsoft.com/office/drawing/2017/decorative" val="1"/>
              </a:ext>
            </a:extLst>
          </p:cNvPr>
          <p:cNvSpPr/>
          <p:nvPr/>
        </p:nvSpPr>
        <p:spPr bwMode="auto">
          <a:xfrm>
            <a:off x="-6765" y="3380791"/>
            <a:ext cx="12192000" cy="3473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87DAA94-66AA-4F6A-8571-C63ED1709942}"/>
              </a:ext>
              <a:ext uri="{C183D7F6-B498-43B3-948B-1728B52AA6E4}">
                <adec:decorative xmlns:adec="http://schemas.microsoft.com/office/drawing/2017/decorative" val="1"/>
              </a:ext>
            </a:extLst>
          </p:cNvPr>
          <p:cNvGrpSpPr/>
          <p:nvPr/>
        </p:nvGrpSpPr>
        <p:grpSpPr>
          <a:xfrm>
            <a:off x="1548421" y="2692494"/>
            <a:ext cx="1385455" cy="1385455"/>
            <a:chOff x="1548421" y="2692494"/>
            <a:chExt cx="1385455" cy="1385455"/>
          </a:xfrm>
        </p:grpSpPr>
        <p:sp>
          <p:nvSpPr>
            <p:cNvPr id="49" name="Oval 48">
              <a:hlinkClick r:id="rId3" action="ppaction://hlinksldjump"/>
              <a:extLst>
                <a:ext uri="{FF2B5EF4-FFF2-40B4-BE49-F238E27FC236}">
                  <a16:creationId xmlns:a16="http://schemas.microsoft.com/office/drawing/2014/main" id="{9959E887-7559-4D0B-B448-632CCDDA3DE3}"/>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AF58477-621B-43DA-9E58-75D9BCA21A60}"/>
                </a:ext>
              </a:extLst>
            </p:cNvPr>
            <p:cNvGrpSpPr/>
            <p:nvPr/>
          </p:nvGrpSpPr>
          <p:grpSpPr>
            <a:xfrm>
              <a:off x="1809818" y="2955214"/>
              <a:ext cx="862661" cy="860015"/>
              <a:chOff x="2369731" y="2132955"/>
              <a:chExt cx="1707685" cy="1702446"/>
            </a:xfrm>
          </p:grpSpPr>
          <p:sp>
            <p:nvSpPr>
              <p:cNvPr id="70" name="AutoShape 167">
                <a:extLst>
                  <a:ext uri="{FF2B5EF4-FFF2-40B4-BE49-F238E27FC236}">
                    <a16:creationId xmlns:a16="http://schemas.microsoft.com/office/drawing/2014/main" id="{55E054C0-12DA-4130-870C-1AFCED4AD868}"/>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9">
                <a:extLst>
                  <a:ext uri="{FF2B5EF4-FFF2-40B4-BE49-F238E27FC236}">
                    <a16:creationId xmlns:a16="http://schemas.microsoft.com/office/drawing/2014/main" id="{4AF7A4B2-36A6-4B21-9D33-70C94E8CE97A}"/>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0">
                <a:extLst>
                  <a:ext uri="{FF2B5EF4-FFF2-40B4-BE49-F238E27FC236}">
                    <a16:creationId xmlns:a16="http://schemas.microsoft.com/office/drawing/2014/main" id="{BED00A94-F806-4379-839E-BBC579227A4A}"/>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71">
                <a:extLst>
                  <a:ext uri="{FF2B5EF4-FFF2-40B4-BE49-F238E27FC236}">
                    <a16:creationId xmlns:a16="http://schemas.microsoft.com/office/drawing/2014/main" id="{75C93330-B2A6-4099-B6ED-0F7781A04367}"/>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72">
                <a:extLst>
                  <a:ext uri="{FF2B5EF4-FFF2-40B4-BE49-F238E27FC236}">
                    <a16:creationId xmlns:a16="http://schemas.microsoft.com/office/drawing/2014/main" id="{0B518CF5-D9F2-4A69-8070-CCCC5753807C}"/>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B18738CF-3BCB-470E-A9B3-F411AC1CC88F}"/>
              </a:ext>
            </a:extLst>
          </p:cNvPr>
          <p:cNvSpPr>
            <a:spLocks noGrp="1"/>
          </p:cNvSpPr>
          <p:nvPr>
            <p:ph sz="quarter" idx="13"/>
          </p:nvPr>
        </p:nvSpPr>
        <p:spPr>
          <a:xfrm>
            <a:off x="565750" y="4299177"/>
            <a:ext cx="3143421" cy="104775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manages your</a:t>
            </a:r>
            <a:b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applications and databases so you don’t have to</a:t>
            </a:r>
            <a:endParaRPr kumimoji="0" lang="en-US" sz="1800"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58499890-72CC-4DC7-8C40-883E91839B9D}"/>
              </a:ext>
            </a:extLst>
          </p:cNvPr>
          <p:cNvSpPr>
            <a:spLocks noGrp="1"/>
          </p:cNvSpPr>
          <p:nvPr>
            <p:ph sz="quarter" idx="14"/>
          </p:nvPr>
        </p:nvSpPr>
        <p:spPr>
          <a:xfrm>
            <a:off x="579070" y="5244533"/>
            <a:ext cx="3195575"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End-to-end hosting platform and evergreen SQL free up teams to focus on what matters most</a:t>
            </a:r>
          </a:p>
        </p:txBody>
      </p:sp>
      <p:cxnSp>
        <p:nvCxnSpPr>
          <p:cNvPr id="43" name="Straight Connector 42">
            <a:extLst>
              <a:ext uri="{FF2B5EF4-FFF2-40B4-BE49-F238E27FC236}">
                <a16:creationId xmlns:a16="http://schemas.microsoft.com/office/drawing/2014/main" id="{ACD558CE-4015-4297-BD22-8BB739C1D286}"/>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D7E2E1B-FC49-4A90-8D75-0715D75A9F3F}"/>
              </a:ext>
              <a:ext uri="{C183D7F6-B498-43B3-948B-1728B52AA6E4}">
                <adec:decorative xmlns:adec="http://schemas.microsoft.com/office/drawing/2017/decorative" val="1"/>
              </a:ext>
            </a:extLst>
          </p:cNvPr>
          <p:cNvGrpSpPr/>
          <p:nvPr/>
        </p:nvGrpSpPr>
        <p:grpSpPr>
          <a:xfrm>
            <a:off x="5408778" y="2692494"/>
            <a:ext cx="1385455" cy="1385455"/>
            <a:chOff x="5408778" y="2692494"/>
            <a:chExt cx="1385455" cy="1385455"/>
          </a:xfrm>
        </p:grpSpPr>
        <p:sp>
          <p:nvSpPr>
            <p:cNvPr id="48" name="Oval 47">
              <a:hlinkClick r:id="rId4" action="ppaction://hlinksldjump"/>
              <a:extLst>
                <a:ext uri="{FF2B5EF4-FFF2-40B4-BE49-F238E27FC236}">
                  <a16:creationId xmlns:a16="http://schemas.microsoft.com/office/drawing/2014/main" id="{BC0D9257-FD05-406F-B4AF-405020437816}"/>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C2AF6DEB-EFAC-4065-A2B2-BA913BD17824}"/>
                </a:ext>
              </a:extLst>
            </p:cNvPr>
            <p:cNvGrpSpPr/>
            <p:nvPr/>
          </p:nvGrpSpPr>
          <p:grpSpPr>
            <a:xfrm>
              <a:off x="5669693" y="2941890"/>
              <a:ext cx="856387" cy="886663"/>
              <a:chOff x="6482325" y="7076512"/>
              <a:chExt cx="1411252" cy="1461146"/>
            </a:xfrm>
          </p:grpSpPr>
          <p:sp>
            <p:nvSpPr>
              <p:cNvPr id="51" name="Freeform 48">
                <a:extLst>
                  <a:ext uri="{FF2B5EF4-FFF2-40B4-BE49-F238E27FC236}">
                    <a16:creationId xmlns:a16="http://schemas.microsoft.com/office/drawing/2014/main" id="{D05B433A-CC15-4B85-AE90-DC47EA08B1D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9">
                <a:extLst>
                  <a:ext uri="{FF2B5EF4-FFF2-40B4-BE49-F238E27FC236}">
                    <a16:creationId xmlns:a16="http://schemas.microsoft.com/office/drawing/2014/main" id="{1FDE86A4-14DC-414F-BBE0-374374768DF4}"/>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0">
                <a:extLst>
                  <a:ext uri="{FF2B5EF4-FFF2-40B4-BE49-F238E27FC236}">
                    <a16:creationId xmlns:a16="http://schemas.microsoft.com/office/drawing/2014/main" id="{3571743E-4697-43C7-A3D2-578419077158}"/>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1">
                <a:extLst>
                  <a:ext uri="{FF2B5EF4-FFF2-40B4-BE49-F238E27FC236}">
                    <a16:creationId xmlns:a16="http://schemas.microsoft.com/office/drawing/2014/main" id="{24133021-52D2-40FD-9305-E91FAC94A8B8}"/>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52">
                <a:extLst>
                  <a:ext uri="{FF2B5EF4-FFF2-40B4-BE49-F238E27FC236}">
                    <a16:creationId xmlns:a16="http://schemas.microsoft.com/office/drawing/2014/main" id="{01DC0359-04AE-4C22-8897-CDB3B3EF664B}"/>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3">
                <a:extLst>
                  <a:ext uri="{FF2B5EF4-FFF2-40B4-BE49-F238E27FC236}">
                    <a16:creationId xmlns:a16="http://schemas.microsoft.com/office/drawing/2014/main" id="{9F68196F-B1C1-481E-B5CF-BD456F59821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54">
                <a:extLst>
                  <a:ext uri="{FF2B5EF4-FFF2-40B4-BE49-F238E27FC236}">
                    <a16:creationId xmlns:a16="http://schemas.microsoft.com/office/drawing/2014/main" id="{CCD93C1D-50D3-4D4F-8247-9F122D174BB3}"/>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55">
                <a:extLst>
                  <a:ext uri="{FF2B5EF4-FFF2-40B4-BE49-F238E27FC236}">
                    <a16:creationId xmlns:a16="http://schemas.microsoft.com/office/drawing/2014/main" id="{77820F64-C228-4DA0-B0D3-48C5C72C3972}"/>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56">
                <a:extLst>
                  <a:ext uri="{FF2B5EF4-FFF2-40B4-BE49-F238E27FC236}">
                    <a16:creationId xmlns:a16="http://schemas.microsoft.com/office/drawing/2014/main" id="{C725948C-1951-4C22-8D50-01F8BC4F77BC}"/>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7">
                <a:extLst>
                  <a:ext uri="{FF2B5EF4-FFF2-40B4-BE49-F238E27FC236}">
                    <a16:creationId xmlns:a16="http://schemas.microsoft.com/office/drawing/2014/main" id="{9A79512F-26BA-494E-83D2-951CDA91199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8">
                <a:extLst>
                  <a:ext uri="{FF2B5EF4-FFF2-40B4-BE49-F238E27FC236}">
                    <a16:creationId xmlns:a16="http://schemas.microsoft.com/office/drawing/2014/main" id="{3254723A-B27A-43DF-8132-C54E8EA91033}"/>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9">
                <a:extLst>
                  <a:ext uri="{FF2B5EF4-FFF2-40B4-BE49-F238E27FC236}">
                    <a16:creationId xmlns:a16="http://schemas.microsoft.com/office/drawing/2014/main" id="{3F7DF9DB-AAFB-404C-A0E1-D4682AF1FE4F}"/>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0151EA70-A012-4520-BAA4-ECA52A4AE546}"/>
              </a:ext>
            </a:extLst>
          </p:cNvPr>
          <p:cNvSpPr>
            <a:spLocks noGrp="1"/>
          </p:cNvSpPr>
          <p:nvPr>
            <p:ph sz="quarter" idx="15"/>
          </p:nvPr>
        </p:nvSpPr>
        <p:spPr>
          <a:xfrm>
            <a:off x="4422011" y="4307677"/>
            <a:ext cx="3195575" cy="72492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Built-in intelligence optimizes </a:t>
            </a: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resources and reduces spend</a:t>
            </a:r>
            <a:endPar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251334C4-8225-42A5-AB36-F75B0CF27BB6}"/>
              </a:ext>
            </a:extLst>
          </p:cNvPr>
          <p:cNvSpPr>
            <a:spLocks noGrp="1"/>
          </p:cNvSpPr>
          <p:nvPr>
            <p:ph sz="quarter" idx="16"/>
          </p:nvPr>
        </p:nvSpPr>
        <p:spPr>
          <a:xfrm>
            <a:off x="4426774" y="5245640"/>
            <a:ext cx="3349757"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Sense and surface opportunities to save with out-of-the-box monitoring for ASP.NET applications and AI-powered SQL optimization</a:t>
            </a:r>
          </a:p>
        </p:txBody>
      </p:sp>
      <p:cxnSp>
        <p:nvCxnSpPr>
          <p:cNvPr id="44" name="Straight Connector 43">
            <a:extLst>
              <a:ext uri="{FF2B5EF4-FFF2-40B4-BE49-F238E27FC236}">
                <a16:creationId xmlns:a16="http://schemas.microsoft.com/office/drawing/2014/main" id="{12936C9A-095B-40D1-BA56-1527100ACD89}"/>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BB24D2AC-10DF-44DA-9B6A-47AEBCA889E2}"/>
              </a:ext>
              <a:ext uri="{C183D7F6-B498-43B3-948B-1728B52AA6E4}">
                <adec:decorative xmlns:adec="http://schemas.microsoft.com/office/drawing/2017/decorative" val="1"/>
              </a:ext>
            </a:extLst>
          </p:cNvPr>
          <p:cNvGrpSpPr/>
          <p:nvPr/>
        </p:nvGrpSpPr>
        <p:grpSpPr>
          <a:xfrm>
            <a:off x="9269136" y="2692494"/>
            <a:ext cx="1385455" cy="1385455"/>
            <a:chOff x="9199863" y="4050944"/>
            <a:chExt cx="1524000" cy="1524000"/>
          </a:xfrm>
        </p:grpSpPr>
        <p:sp>
          <p:nvSpPr>
            <p:cNvPr id="92" name="Oval 91">
              <a:hlinkClick r:id="rId5" action="ppaction://hlinksldjump"/>
              <a:extLst>
                <a:ext uri="{FF2B5EF4-FFF2-40B4-BE49-F238E27FC236}">
                  <a16:creationId xmlns:a16="http://schemas.microsoft.com/office/drawing/2014/main" id="{4CA294F9-4341-40E1-B80D-67BDD15508EA}"/>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B661C67D-CB87-4D41-A44B-76CC3B0236E3}"/>
                </a:ext>
              </a:extLst>
            </p:cNvPr>
            <p:cNvGrpSpPr/>
            <p:nvPr/>
          </p:nvGrpSpPr>
          <p:grpSpPr>
            <a:xfrm>
              <a:off x="9569656" y="4293250"/>
              <a:ext cx="784414" cy="1039388"/>
              <a:chOff x="9428791" y="2546213"/>
              <a:chExt cx="697056" cy="923636"/>
            </a:xfrm>
          </p:grpSpPr>
          <p:sp>
            <p:nvSpPr>
              <p:cNvPr id="94" name="Freeform: Shape 93">
                <a:extLst>
                  <a:ext uri="{FF2B5EF4-FFF2-40B4-BE49-F238E27FC236}">
                    <a16:creationId xmlns:a16="http://schemas.microsoft.com/office/drawing/2014/main" id="{6EB880A9-0E5A-4A2B-B9D9-A021EBADA5AB}"/>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DA0D373-AA0F-4D3A-9AF3-979D4F27D342}"/>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5B222AC-53AE-41F6-ADB9-E52B9CE952EC}"/>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D18C53C-AA73-4724-BCF6-7BD60ACD2BC7}"/>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0281D856-F705-4955-AB45-DEC5A3FB9FCD}"/>
              </a:ext>
            </a:extLst>
          </p:cNvPr>
          <p:cNvSpPr>
            <a:spLocks noGrp="1"/>
          </p:cNvSpPr>
          <p:nvPr>
            <p:ph sz="quarter" idx="17"/>
          </p:nvPr>
        </p:nvSpPr>
        <p:spPr>
          <a:xfrm>
            <a:off x="8341345" y="4429125"/>
            <a:ext cx="2648121" cy="45686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Get more cloud for less</a:t>
            </a:r>
            <a:endParaRPr kumimoji="0" lang="en-US" sz="1800" b="1"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panose="020B0502040204020203" pitchFamily="34" charset="0"/>
            </a:endParaRPr>
          </a:p>
        </p:txBody>
      </p:sp>
      <p:sp>
        <p:nvSpPr>
          <p:cNvPr id="11" name="Content Placeholder 10">
            <a:extLst>
              <a:ext uri="{FF2B5EF4-FFF2-40B4-BE49-F238E27FC236}">
                <a16:creationId xmlns:a16="http://schemas.microsoft.com/office/drawing/2014/main" id="{8D39C2B6-BB71-42B2-845B-6499C202D64C}"/>
              </a:ext>
            </a:extLst>
          </p:cNvPr>
          <p:cNvSpPr>
            <a:spLocks noGrp="1"/>
          </p:cNvSpPr>
          <p:nvPr>
            <p:ph sz="quarter" idx="18"/>
          </p:nvPr>
        </p:nvSpPr>
        <p:spPr>
          <a:xfrm>
            <a:off x="8310391" y="4986149"/>
            <a:ext cx="3619671" cy="1303905"/>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With leading SQL price-performance and savings up to 85% off pay-as-you-go rates with Azure Hybrid Benefit and save up to 49% with Enterprise Dev/Test</a:t>
            </a:r>
          </a:p>
        </p:txBody>
      </p:sp>
      <p:sp>
        <p:nvSpPr>
          <p:cNvPr id="46" name="Rectangle 42">
            <a:extLst>
              <a:ext uri="{FF2B5EF4-FFF2-40B4-BE49-F238E27FC236}">
                <a16:creationId xmlns:a16="http://schemas.microsoft.com/office/drawing/2014/main" id="{0AE2756A-00E6-4424-AE37-D26F485EA641}"/>
              </a:ext>
              <a:ext uri="{C183D7F6-B498-43B3-948B-1728B52AA6E4}">
                <adec:decorative xmlns:adec="http://schemas.microsoft.com/office/drawing/2017/decorative" val="1"/>
              </a:ext>
            </a:extLst>
          </p:cNvPr>
          <p:cNvSpPr txBox="1">
            <a:spLocks/>
          </p:cNvSpPr>
          <p:nvPr/>
        </p:nvSpPr>
        <p:spPr bwMode="ltGray">
          <a:xfrm flipV="1">
            <a:off x="0" y="0"/>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scene3d>
              <a:camera prst="obliqueTopLeft">
                <a:rot lat="0" lon="0" rev="10799999"/>
              </a:camera>
              <a:lightRig rig="threePt" dir="t"/>
            </a:scene3d>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lang="en-CA" dirty="0">
                <a:solidFill>
                  <a:schemeClr val="bg1"/>
                </a:solidFill>
              </a:rPr>
              <a:t>How Azure can help (1 of 3)</a:t>
            </a: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58134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6116831" cy="693146"/>
          </a:xfrm>
        </p:spPr>
        <p:txBody>
          <a:bodyPr>
            <a:noAutofit/>
          </a:bodyPr>
          <a:lstStyle/>
          <a:p>
            <a:r>
              <a:rPr lang="en-US" sz="4000" dirty="0"/>
              <a:t>What can you expect?</a:t>
            </a:r>
          </a:p>
        </p:txBody>
      </p:sp>
      <p:sp>
        <p:nvSpPr>
          <p:cNvPr id="3" name="Content Placeholder 2">
            <a:extLst>
              <a:ext uri="{FF2B5EF4-FFF2-40B4-BE49-F238E27FC236}">
                <a16:creationId xmlns:a16="http://schemas.microsoft.com/office/drawing/2014/main" id="{3506C485-9AF7-4658-9DAF-6E8F722756A7}"/>
              </a:ext>
            </a:extLst>
          </p:cNvPr>
          <p:cNvSpPr>
            <a:spLocks noGrp="1"/>
          </p:cNvSpPr>
          <p:nvPr>
            <p:ph sz="quarter" idx="13"/>
          </p:nvPr>
        </p:nvSpPr>
        <p:spPr>
          <a:xfrm>
            <a:off x="780256" y="1709759"/>
            <a:ext cx="2674937"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Save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on data and infrastructure</a:t>
            </a:r>
          </a:p>
        </p:txBody>
      </p:sp>
      <p:cxnSp>
        <p:nvCxnSpPr>
          <p:cNvPr id="78" name="Straight Connector 77">
            <a:extLst>
              <a:ext uri="{FF2B5EF4-FFF2-40B4-BE49-F238E27FC236}">
                <a16:creationId xmlns:a16="http://schemas.microsoft.com/office/drawing/2014/main" id="{3771EA81-A0B8-4900-98F5-A7ABE3FC3022}"/>
              </a:ext>
              <a:ext uri="{C183D7F6-B498-43B3-948B-1728B52AA6E4}">
                <adec:decorative xmlns:adec="http://schemas.microsoft.com/office/drawing/2017/decorative" val="1"/>
              </a:ext>
            </a:extLst>
          </p:cNvPr>
          <p:cNvCxnSpPr>
            <a:cxnSpLocks/>
          </p:cNvCxnSpPr>
          <p:nvPr/>
        </p:nvCxnSpPr>
        <p:spPr>
          <a:xfrm>
            <a:off x="780295"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7314064A-EA89-4084-BD98-8F48AABF60B5}"/>
              </a:ext>
              <a:ext uri="{C183D7F6-B498-43B3-948B-1728B52AA6E4}">
                <adec:decorative xmlns:adec="http://schemas.microsoft.com/office/drawing/2017/decorative" val="1"/>
              </a:ext>
            </a:extLst>
          </p:cNvPr>
          <p:cNvGrpSpPr/>
          <p:nvPr/>
        </p:nvGrpSpPr>
        <p:grpSpPr>
          <a:xfrm>
            <a:off x="783519" y="3110137"/>
            <a:ext cx="1852465" cy="1223455"/>
            <a:chOff x="203401" y="6687507"/>
            <a:chExt cx="669424" cy="442119"/>
          </a:xfrm>
        </p:grpSpPr>
        <p:sp>
          <p:nvSpPr>
            <p:cNvPr id="54" name="Freeform: Shape 53">
              <a:extLst>
                <a:ext uri="{FF2B5EF4-FFF2-40B4-BE49-F238E27FC236}">
                  <a16:creationId xmlns:a16="http://schemas.microsoft.com/office/drawing/2014/main" id="{6C7BB8D8-6031-45DE-BCE2-21FE95692769}"/>
                </a:ext>
                <a:ext uri="{C183D7F6-B498-43B3-948B-1728B52AA6E4}">
                  <adec:decorative xmlns:adec="http://schemas.microsoft.com/office/drawing/2017/decorative" val="1"/>
                </a:ext>
              </a:extLst>
            </p:cNvPr>
            <p:cNvSpPr>
              <a:spLocks noChangeAspect="1"/>
            </p:cNvSpPr>
            <p:nvPr/>
          </p:nvSpPr>
          <p:spPr bwMode="auto">
            <a:xfrm flipH="1">
              <a:off x="203401" y="6904577"/>
              <a:ext cx="669424" cy="225049"/>
            </a:xfrm>
            <a:custGeom>
              <a:avLst/>
              <a:gdLst>
                <a:gd name="connsiteX0" fmla="*/ 364746 w 553243"/>
                <a:gd name="connsiteY0" fmla="*/ 0 h 185991"/>
                <a:gd name="connsiteX1" fmla="*/ 66413 w 553243"/>
                <a:gd name="connsiteY1" fmla="*/ 0 h 185991"/>
                <a:gd name="connsiteX2" fmla="*/ 66413 w 553243"/>
                <a:gd name="connsiteY2" fmla="*/ 6 h 185991"/>
                <a:gd name="connsiteX3" fmla="*/ 0 w 553243"/>
                <a:gd name="connsiteY3" fmla="*/ 6 h 185991"/>
                <a:gd name="connsiteX4" fmla="*/ 0 w 553243"/>
                <a:gd name="connsiteY4" fmla="*/ 185991 h 185991"/>
                <a:gd name="connsiteX5" fmla="*/ 442823 w 553243"/>
                <a:gd name="connsiteY5" fmla="*/ 185991 h 185991"/>
                <a:gd name="connsiteX6" fmla="*/ 553243 w 553243"/>
                <a:gd name="connsiteY6" fmla="*/ 90284 h 185991"/>
                <a:gd name="connsiteX7" fmla="*/ 553243 w 553243"/>
                <a:gd name="connsiteY7" fmla="*/ 6 h 185991"/>
                <a:gd name="connsiteX8" fmla="*/ 521224 w 553243"/>
                <a:gd name="connsiteY8" fmla="*/ 6 h 185991"/>
                <a:gd name="connsiteX9" fmla="*/ 521869 w 553243"/>
                <a:gd name="connsiteY9" fmla="*/ 3301 h 185991"/>
                <a:gd name="connsiteX10" fmla="*/ 476903 w 553243"/>
                <a:gd name="connsiteY10" fmla="*/ 49668 h 185991"/>
                <a:gd name="connsiteX11" fmla="*/ 431936 w 553243"/>
                <a:gd name="connsiteY11" fmla="*/ 3301 h 185991"/>
                <a:gd name="connsiteX12" fmla="*/ 432581 w 553243"/>
                <a:gd name="connsiteY12" fmla="*/ 6 h 185991"/>
                <a:gd name="connsiteX13" fmla="*/ 364746 w 553243"/>
                <a:gd name="connsiteY13" fmla="*/ 6 h 18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85991">
                  <a:moveTo>
                    <a:pt x="364746" y="0"/>
                  </a:moveTo>
                  <a:lnTo>
                    <a:pt x="66413" y="0"/>
                  </a:lnTo>
                  <a:lnTo>
                    <a:pt x="66413" y="6"/>
                  </a:lnTo>
                  <a:lnTo>
                    <a:pt x="0" y="6"/>
                  </a:lnTo>
                  <a:lnTo>
                    <a:pt x="0" y="185991"/>
                  </a:lnTo>
                  <a:lnTo>
                    <a:pt x="442823" y="185991"/>
                  </a:lnTo>
                  <a:lnTo>
                    <a:pt x="553243" y="90284"/>
                  </a:lnTo>
                  <a:lnTo>
                    <a:pt x="553243" y="6"/>
                  </a:lnTo>
                  <a:lnTo>
                    <a:pt x="521224" y="6"/>
                  </a:lnTo>
                  <a:lnTo>
                    <a:pt x="521869" y="3301"/>
                  </a:lnTo>
                  <a:cubicBezTo>
                    <a:pt x="521869" y="28909"/>
                    <a:pt x="501737" y="49668"/>
                    <a:pt x="476903" y="49668"/>
                  </a:cubicBezTo>
                  <a:cubicBezTo>
                    <a:pt x="452069" y="49668"/>
                    <a:pt x="431936" y="28909"/>
                    <a:pt x="431936" y="3301"/>
                  </a:cubicBezTo>
                  <a:lnTo>
                    <a:pt x="432581" y="6"/>
                  </a:lnTo>
                  <a:lnTo>
                    <a:pt x="364746" y="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A740B7B7-FCD0-48B5-8448-A8E9811C325A}"/>
                </a:ext>
                <a:ext uri="{C183D7F6-B498-43B3-948B-1728B52AA6E4}">
                  <adec:decorative xmlns:adec="http://schemas.microsoft.com/office/drawing/2017/decorative" val="1"/>
                </a:ext>
              </a:extLst>
            </p:cNvPr>
            <p:cNvSpPr>
              <a:spLocks noChangeAspect="1"/>
            </p:cNvSpPr>
            <p:nvPr/>
          </p:nvSpPr>
          <p:spPr bwMode="auto">
            <a:xfrm flipH="1">
              <a:off x="203401" y="6687507"/>
              <a:ext cx="669424" cy="217069"/>
            </a:xfrm>
            <a:custGeom>
              <a:avLst/>
              <a:gdLst>
                <a:gd name="connsiteX0" fmla="*/ 450642 w 553243"/>
                <a:gd name="connsiteY0" fmla="*/ 0 h 179396"/>
                <a:gd name="connsiteX1" fmla="*/ 0 w 553243"/>
                <a:gd name="connsiteY1" fmla="*/ 0 h 179396"/>
                <a:gd name="connsiteX2" fmla="*/ 0 w 553243"/>
                <a:gd name="connsiteY2" fmla="*/ 179396 h 179396"/>
                <a:gd name="connsiteX3" fmla="*/ 66413 w 553243"/>
                <a:gd name="connsiteY3" fmla="*/ 179396 h 179396"/>
                <a:gd name="connsiteX4" fmla="*/ 140386 w 553243"/>
                <a:gd name="connsiteY4" fmla="*/ 179396 h 179396"/>
                <a:gd name="connsiteX5" fmla="*/ 217454 w 553243"/>
                <a:gd name="connsiteY5" fmla="*/ 179396 h 179396"/>
                <a:gd name="connsiteX6" fmla="*/ 339926 w 553243"/>
                <a:gd name="connsiteY6" fmla="*/ 179396 h 179396"/>
                <a:gd name="connsiteX7" fmla="*/ 432581 w 553243"/>
                <a:gd name="connsiteY7" fmla="*/ 179396 h 179396"/>
                <a:gd name="connsiteX8" fmla="*/ 435470 w 553243"/>
                <a:gd name="connsiteY8" fmla="*/ 164643 h 179396"/>
                <a:gd name="connsiteX9" fmla="*/ 476903 w 553243"/>
                <a:gd name="connsiteY9" fmla="*/ 136324 h 179396"/>
                <a:gd name="connsiteX10" fmla="*/ 518335 w 553243"/>
                <a:gd name="connsiteY10" fmla="*/ 164643 h 179396"/>
                <a:gd name="connsiteX11" fmla="*/ 521224 w 553243"/>
                <a:gd name="connsiteY11" fmla="*/ 179396 h 179396"/>
                <a:gd name="connsiteX12" fmla="*/ 553243 w 553243"/>
                <a:gd name="connsiteY12" fmla="*/ 179396 h 179396"/>
                <a:gd name="connsiteX13" fmla="*/ 553243 w 553243"/>
                <a:gd name="connsiteY13" fmla="*/ 106480 h 1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79396">
                  <a:moveTo>
                    <a:pt x="450642" y="0"/>
                  </a:moveTo>
                  <a:lnTo>
                    <a:pt x="0" y="0"/>
                  </a:lnTo>
                  <a:lnTo>
                    <a:pt x="0" y="179396"/>
                  </a:lnTo>
                  <a:lnTo>
                    <a:pt x="66413" y="179396"/>
                  </a:lnTo>
                  <a:lnTo>
                    <a:pt x="140386" y="179396"/>
                  </a:lnTo>
                  <a:lnTo>
                    <a:pt x="217454" y="179396"/>
                  </a:lnTo>
                  <a:lnTo>
                    <a:pt x="339926" y="179396"/>
                  </a:lnTo>
                  <a:lnTo>
                    <a:pt x="432581" y="179396"/>
                  </a:lnTo>
                  <a:lnTo>
                    <a:pt x="435470" y="164643"/>
                  </a:lnTo>
                  <a:cubicBezTo>
                    <a:pt x="442296" y="148001"/>
                    <a:pt x="458278" y="136324"/>
                    <a:pt x="476903" y="136324"/>
                  </a:cubicBezTo>
                  <a:cubicBezTo>
                    <a:pt x="495529" y="136324"/>
                    <a:pt x="511509" y="148001"/>
                    <a:pt x="518335" y="164643"/>
                  </a:cubicBezTo>
                  <a:lnTo>
                    <a:pt x="521224" y="179396"/>
                  </a:lnTo>
                  <a:lnTo>
                    <a:pt x="553243" y="179396"/>
                  </a:lnTo>
                  <a:lnTo>
                    <a:pt x="553243" y="10648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9" name="Content Placeholder 18">
            <a:extLst>
              <a:ext uri="{FF2B5EF4-FFF2-40B4-BE49-F238E27FC236}">
                <a16:creationId xmlns:a16="http://schemas.microsoft.com/office/drawing/2014/main" id="{48FA2462-C3A8-4C0E-90BB-D1CF160F4F3F}"/>
              </a:ext>
            </a:extLst>
          </p:cNvPr>
          <p:cNvSpPr>
            <a:spLocks noGrp="1"/>
          </p:cNvSpPr>
          <p:nvPr>
            <p:ph sz="quarter" idx="20"/>
          </p:nvPr>
        </p:nvSpPr>
        <p:spPr>
          <a:xfrm>
            <a:off x="1353941" y="3302665"/>
            <a:ext cx="1189425" cy="959774"/>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 to </a:t>
            </a:r>
            <a:r>
              <a:rPr kumimoji="0" lang="en-US" sz="3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54%</a:t>
            </a:r>
            <a:endParaRPr kumimoji="0" lang="en-IN" sz="3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Content Placeholder 12">
            <a:extLst>
              <a:ext uri="{FF2B5EF4-FFF2-40B4-BE49-F238E27FC236}">
                <a16:creationId xmlns:a16="http://schemas.microsoft.com/office/drawing/2014/main" id="{DB0B953B-A1D8-4805-8CA6-99093B341E0A}"/>
              </a:ext>
            </a:extLst>
          </p:cNvPr>
          <p:cNvSpPr>
            <a:spLocks noGrp="1"/>
          </p:cNvSpPr>
          <p:nvPr>
            <p:ph sz="quarter" idx="16"/>
          </p:nvPr>
        </p:nvSpPr>
        <p:spPr>
          <a:xfrm>
            <a:off x="775294" y="4490032"/>
            <a:ext cx="2813054" cy="867485"/>
          </a:xfrm>
        </p:spPr>
        <p:txBody>
          <a:bodyPr/>
          <a:lstStyle/>
          <a:p>
            <a:pPr marL="12700" marR="0" lvl="0" indent="0" algn="l" defTabSz="914400" rtl="0" eaLnBrk="1" fontAlgn="base" latinLnBrk="0" hangingPunct="1">
              <a:lnSpc>
                <a:spcPct val="90000"/>
              </a:lnSpc>
              <a:spcBef>
                <a:spcPts val="565"/>
              </a:spcBef>
              <a:spcAft>
                <a:spcPct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Segoe UI"/>
                <a:ea typeface="+mn-ea"/>
                <a:cs typeface="Segoe UI Semibold"/>
              </a:rPr>
              <a:t>Save up to 54% versus on premises and 30% compared to AWS¹</a:t>
            </a:r>
            <a:endParaRPr kumimoji="0" lang="en-US" sz="1800" b="0" i="0" u="none" strike="noStrike" kern="1200" cap="none" spc="-5" normalizeH="0" baseline="30000" noProof="0" dirty="0">
              <a:ln>
                <a:noFill/>
              </a:ln>
              <a:solidFill>
                <a:prstClr val="black"/>
              </a:solidFill>
              <a:effectLst/>
              <a:uLnTx/>
              <a:uFillTx/>
              <a:latin typeface="Segoe UI"/>
              <a:ea typeface="+mn-ea"/>
              <a:cs typeface="Segoe UI Semibold"/>
            </a:endParaRPr>
          </a:p>
        </p:txBody>
      </p:sp>
      <p:sp>
        <p:nvSpPr>
          <p:cNvPr id="10" name="Content Placeholder 9">
            <a:extLst>
              <a:ext uri="{FF2B5EF4-FFF2-40B4-BE49-F238E27FC236}">
                <a16:creationId xmlns:a16="http://schemas.microsoft.com/office/drawing/2014/main" id="{4FF18548-423D-42A6-8FB4-AFAB555D3A74}"/>
              </a:ext>
            </a:extLst>
          </p:cNvPr>
          <p:cNvSpPr>
            <a:spLocks noGrp="1"/>
          </p:cNvSpPr>
          <p:nvPr>
            <p:ph sz="quarter" idx="14"/>
          </p:nvPr>
        </p:nvSpPr>
        <p:spPr>
          <a:xfrm>
            <a:off x="4552158" y="1709682"/>
            <a:ext cx="2674938"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Optimize</a:t>
            </a:r>
            <a:r>
              <a:rPr kumimoji="0" lang="en-US" sz="2400" b="0" i="0" u="none" strike="noStrike" kern="1200" cap="none" spc="-50" normalizeH="0" baseline="0" noProof="0" dirty="0">
                <a:ln w="3175">
                  <a:noFill/>
                </a:ln>
                <a:solidFill>
                  <a:srgbClr val="008575"/>
                </a:solidFill>
                <a:effectLst/>
                <a:uLnTx/>
                <a:uFillTx/>
                <a:latin typeface="Segoe UI Semibold"/>
                <a:ea typeface="+mn-ea"/>
                <a:cs typeface="Segoe UI" pitchFamily="34" charset="0"/>
              </a:rPr>
              <a:t>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technical teams</a:t>
            </a:r>
          </a:p>
        </p:txBody>
      </p:sp>
      <p:cxnSp>
        <p:nvCxnSpPr>
          <p:cNvPr id="79" name="Straight Connector 78">
            <a:extLst>
              <a:ext uri="{FF2B5EF4-FFF2-40B4-BE49-F238E27FC236}">
                <a16:creationId xmlns:a16="http://schemas.microsoft.com/office/drawing/2014/main" id="{0AA88B36-9831-4D10-87B0-652928274B05}"/>
              </a:ext>
              <a:ext uri="{C183D7F6-B498-43B3-948B-1728B52AA6E4}">
                <adec:decorative xmlns:adec="http://schemas.microsoft.com/office/drawing/2017/decorative" val="1"/>
              </a:ext>
            </a:extLst>
          </p:cNvPr>
          <p:cNvCxnSpPr>
            <a:cxnSpLocks/>
          </p:cNvCxnSpPr>
          <p:nvPr/>
        </p:nvCxnSpPr>
        <p:spPr>
          <a:xfrm>
            <a:off x="4551560"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1" name="Group 80">
            <a:extLst>
              <a:ext uri="{FF2B5EF4-FFF2-40B4-BE49-F238E27FC236}">
                <a16:creationId xmlns:a16="http://schemas.microsoft.com/office/drawing/2014/main" id="{085AF7D7-7D36-41BA-A990-967392565D3A}"/>
              </a:ext>
              <a:ext uri="{C183D7F6-B498-43B3-948B-1728B52AA6E4}">
                <adec:decorative xmlns:adec="http://schemas.microsoft.com/office/drawing/2017/decorative" val="1"/>
              </a:ext>
            </a:extLst>
          </p:cNvPr>
          <p:cNvGrpSpPr/>
          <p:nvPr/>
        </p:nvGrpSpPr>
        <p:grpSpPr>
          <a:xfrm>
            <a:off x="4793929" y="3220821"/>
            <a:ext cx="2005958" cy="2002691"/>
            <a:chOff x="4793929" y="3220821"/>
            <a:chExt cx="2005958" cy="2002691"/>
          </a:xfrm>
        </p:grpSpPr>
        <p:sp>
          <p:nvSpPr>
            <p:cNvPr id="82" name="Partial Circle 81">
              <a:extLst>
                <a:ext uri="{FF2B5EF4-FFF2-40B4-BE49-F238E27FC236}">
                  <a16:creationId xmlns:a16="http://schemas.microsoft.com/office/drawing/2014/main" id="{9EEB4D12-28BD-4FDC-AB36-5675EA87A862}"/>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215826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Partial Circle 82">
              <a:extLst>
                <a:ext uri="{FF2B5EF4-FFF2-40B4-BE49-F238E27FC236}">
                  <a16:creationId xmlns:a16="http://schemas.microsoft.com/office/drawing/2014/main" id="{624201FA-0B44-4FA0-BB0B-03FD68398124}"/>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162107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Partial Circle 83">
              <a:extLst>
                <a:ext uri="{FF2B5EF4-FFF2-40B4-BE49-F238E27FC236}">
                  <a16:creationId xmlns:a16="http://schemas.microsoft.com/office/drawing/2014/main" id="{BD29DBE5-A2B4-48EC-AD06-D6710015C93B}"/>
                </a:ext>
                <a:ext uri="{C183D7F6-B498-43B3-948B-1728B52AA6E4}">
                  <adec:decorative xmlns:adec="http://schemas.microsoft.com/office/drawing/2017/decorative" val="1"/>
                </a:ext>
              </a:extLst>
            </p:cNvPr>
            <p:cNvSpPr/>
            <p:nvPr userDrawn="1"/>
          </p:nvSpPr>
          <p:spPr bwMode="auto">
            <a:xfrm rot="16200000" flipH="1">
              <a:off x="4793930" y="3221669"/>
              <a:ext cx="2001193" cy="2001192"/>
            </a:xfrm>
            <a:prstGeom prst="pie">
              <a:avLst>
                <a:gd name="adj1" fmla="val 10808111"/>
                <a:gd name="adj2" fmla="val 16210754"/>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Block Arc 84">
              <a:extLst>
                <a:ext uri="{FF2B5EF4-FFF2-40B4-BE49-F238E27FC236}">
                  <a16:creationId xmlns:a16="http://schemas.microsoft.com/office/drawing/2014/main" id="{FE809E6E-E96E-4EF4-9246-9FC97EE7D647}"/>
                </a:ext>
                <a:ext uri="{C183D7F6-B498-43B3-948B-1728B52AA6E4}">
                  <adec:decorative xmlns:adec="http://schemas.microsoft.com/office/drawing/2017/decorative" val="1"/>
                </a:ext>
              </a:extLst>
            </p:cNvPr>
            <p:cNvSpPr/>
            <p:nvPr userDrawn="1"/>
          </p:nvSpPr>
          <p:spPr>
            <a:xfrm rot="16200000">
              <a:off x="4793929" y="3220821"/>
              <a:ext cx="2001193" cy="2001193"/>
            </a:xfrm>
            <a:prstGeom prst="blockArc">
              <a:avLst>
                <a:gd name="adj1" fmla="val 16161414"/>
                <a:gd name="adj2" fmla="val 21596515"/>
                <a:gd name="adj3" fmla="val 96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AD510586-8FFB-45E3-A78A-30EE93F8A2FE}"/>
              </a:ext>
            </a:extLst>
          </p:cNvPr>
          <p:cNvSpPr>
            <a:spLocks noGrp="1"/>
          </p:cNvSpPr>
          <p:nvPr>
            <p:ph sz="quarter" idx="21"/>
          </p:nvPr>
        </p:nvSpPr>
        <p:spPr>
          <a:xfrm>
            <a:off x="5291518" y="3481708"/>
            <a:ext cx="1043811" cy="805002"/>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rPr>
              <a:t>50%</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 Increase</a:t>
            </a:r>
            <a:endPar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14" name="Content Placeholder 13">
            <a:extLst>
              <a:ext uri="{FF2B5EF4-FFF2-40B4-BE49-F238E27FC236}">
                <a16:creationId xmlns:a16="http://schemas.microsoft.com/office/drawing/2014/main" id="{6FD96554-F94D-4104-8EA0-5AA782892C67}"/>
              </a:ext>
            </a:extLst>
          </p:cNvPr>
          <p:cNvSpPr>
            <a:spLocks noGrp="1"/>
          </p:cNvSpPr>
          <p:nvPr>
            <p:ph sz="quarter" idx="17"/>
          </p:nvPr>
        </p:nvSpPr>
        <p:spPr>
          <a:xfrm>
            <a:off x="4799016" y="4388125"/>
            <a:ext cx="2674936" cy="100768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in database admin</a:t>
            </a:r>
            <a:br>
              <a:rPr kumimoji="0" lang="en-US" sz="1800" b="0" i="0" u="none" strike="noStrike" kern="0" cap="none" spc="0" normalizeH="0" baseline="0" noProof="0" dirty="0">
                <a:ln>
                  <a:noFill/>
                </a:ln>
                <a:solidFill>
                  <a:srgbClr val="000000"/>
                </a:solidFill>
                <a:effectLst/>
                <a:uLnTx/>
                <a:uFillTx/>
                <a:latin typeface="Segoe UI"/>
                <a:ea typeface="+mn-ea"/>
                <a:cs typeface="+mn-cs"/>
              </a:rPr>
            </a:br>
            <a:r>
              <a:rPr kumimoji="0" lang="en-US" sz="1800" b="0" i="0" u="none" strike="noStrike" kern="0" cap="none" spc="0" normalizeH="0" baseline="0" noProof="0" dirty="0">
                <a:ln>
                  <a:noFill/>
                </a:ln>
                <a:solidFill>
                  <a:srgbClr val="000000"/>
                </a:solidFill>
                <a:effectLst/>
                <a:uLnTx/>
                <a:uFillTx/>
                <a:latin typeface="Segoe UI"/>
                <a:ea typeface="+mn-ea"/>
                <a:cs typeface="+mn-cs"/>
              </a:rPr>
              <a:t>and developer efficiency and team velocity</a:t>
            </a:r>
            <a:r>
              <a:rPr kumimoji="0" lang="en-US" sz="1800" b="0" i="0" u="none" strike="noStrike" kern="0" cap="none" spc="0" normalizeH="0" baseline="40000" noProof="0" dirty="0">
                <a:ln>
                  <a:noFill/>
                </a:ln>
                <a:solidFill>
                  <a:srgbClr val="000000"/>
                </a:solidFill>
                <a:effectLst/>
                <a:uLnTx/>
                <a:uFillTx/>
                <a:latin typeface="Segoe UI"/>
                <a:ea typeface="+mn-ea"/>
                <a:cs typeface="+mn-cs"/>
              </a:rPr>
              <a:t>2,3</a:t>
            </a:r>
          </a:p>
        </p:txBody>
      </p:sp>
      <p:sp>
        <p:nvSpPr>
          <p:cNvPr id="12" name="Content Placeholder 11">
            <a:extLst>
              <a:ext uri="{FF2B5EF4-FFF2-40B4-BE49-F238E27FC236}">
                <a16:creationId xmlns:a16="http://schemas.microsoft.com/office/drawing/2014/main" id="{F2ADBA90-D1C5-4D01-AC99-9948C3EB9AEA}"/>
              </a:ext>
            </a:extLst>
          </p:cNvPr>
          <p:cNvSpPr>
            <a:spLocks noGrp="1"/>
          </p:cNvSpPr>
          <p:nvPr>
            <p:ph sz="quarter" idx="15"/>
          </p:nvPr>
        </p:nvSpPr>
        <p:spPr>
          <a:xfrm>
            <a:off x="8324059" y="1709759"/>
            <a:ext cx="2472125"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Drive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long-term returns</a:t>
            </a:r>
          </a:p>
        </p:txBody>
      </p:sp>
      <p:cxnSp>
        <p:nvCxnSpPr>
          <p:cNvPr id="80" name="Straight Connector 79">
            <a:extLst>
              <a:ext uri="{FF2B5EF4-FFF2-40B4-BE49-F238E27FC236}">
                <a16:creationId xmlns:a16="http://schemas.microsoft.com/office/drawing/2014/main" id="{714FD8F1-E6AA-48D7-A412-525059DF937E}"/>
              </a:ext>
              <a:ext uri="{C183D7F6-B498-43B3-948B-1728B52AA6E4}">
                <adec:decorative xmlns:adec="http://schemas.microsoft.com/office/drawing/2017/decorative" val="1"/>
              </a:ext>
            </a:extLst>
          </p:cNvPr>
          <p:cNvCxnSpPr>
            <a:cxnSpLocks/>
          </p:cNvCxnSpPr>
          <p:nvPr/>
        </p:nvCxnSpPr>
        <p:spPr>
          <a:xfrm>
            <a:off x="8319333"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BF362A-8291-441A-8E4F-2548DAA7A6C1}"/>
              </a:ext>
              <a:ext uri="{C183D7F6-B498-43B3-948B-1728B52AA6E4}">
                <adec:decorative xmlns:adec="http://schemas.microsoft.com/office/drawing/2017/decorative" val="1"/>
              </a:ext>
            </a:extLst>
          </p:cNvPr>
          <p:cNvGrpSpPr/>
          <p:nvPr/>
        </p:nvGrpSpPr>
        <p:grpSpPr>
          <a:xfrm>
            <a:off x="8670025" y="3081618"/>
            <a:ext cx="1085142" cy="1140647"/>
            <a:chOff x="7854410" y="2824359"/>
            <a:chExt cx="987862" cy="1038391"/>
          </a:xfrm>
        </p:grpSpPr>
        <p:sp>
          <p:nvSpPr>
            <p:cNvPr id="69" name="Freeform: Shape 68">
              <a:extLst>
                <a:ext uri="{FF2B5EF4-FFF2-40B4-BE49-F238E27FC236}">
                  <a16:creationId xmlns:a16="http://schemas.microsoft.com/office/drawing/2014/main" id="{2D39CB73-7A14-4D0A-8532-277728934A33}"/>
                </a:ext>
                <a:ext uri="{C183D7F6-B498-43B3-948B-1728B52AA6E4}">
                  <adec:decorative xmlns:adec="http://schemas.microsoft.com/office/drawing/2017/decorative" val="1"/>
                </a:ext>
              </a:extLst>
            </p:cNvPr>
            <p:cNvSpPr/>
            <p:nvPr/>
          </p:nvSpPr>
          <p:spPr>
            <a:xfrm flipH="1">
              <a:off x="7959698" y="3620946"/>
              <a:ext cx="89959" cy="182432"/>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355EBF1-E279-4576-8364-BB3F83BC34DC}"/>
                </a:ext>
                <a:ext uri="{C183D7F6-B498-43B3-948B-1728B52AA6E4}">
                  <adec:decorative xmlns:adec="http://schemas.microsoft.com/office/drawing/2017/decorative" val="1"/>
                </a:ext>
              </a:extLst>
            </p:cNvPr>
            <p:cNvSpPr/>
            <p:nvPr/>
          </p:nvSpPr>
          <p:spPr>
            <a:xfrm flipH="1">
              <a:off x="8141733" y="3531644"/>
              <a:ext cx="89959" cy="271686"/>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7BFED1-3220-4F2D-A982-5C616A97BE03}"/>
                </a:ext>
                <a:ext uri="{C183D7F6-B498-43B3-948B-1728B52AA6E4}">
                  <adec:decorative xmlns:adec="http://schemas.microsoft.com/office/drawing/2017/decorative" val="1"/>
                </a:ext>
              </a:extLst>
            </p:cNvPr>
            <p:cNvSpPr/>
            <p:nvPr/>
          </p:nvSpPr>
          <p:spPr>
            <a:xfrm flipH="1">
              <a:off x="8502935" y="3122393"/>
              <a:ext cx="89959" cy="680954"/>
            </a:xfrm>
            <a:custGeom>
              <a:avLst/>
              <a:gdLst>
                <a:gd name="connsiteX0" fmla="*/ 0 w 41416"/>
                <a:gd name="connsiteY0" fmla="*/ 313501 h 313501"/>
                <a:gd name="connsiteX1" fmla="*/ 41417 w 41416"/>
                <a:gd name="connsiteY1" fmla="*/ 313501 h 313501"/>
                <a:gd name="connsiteX2" fmla="*/ 41417 w 41416"/>
                <a:gd name="connsiteY2" fmla="*/ 0 h 313501"/>
                <a:gd name="connsiteX3" fmla="*/ 0 w 41416"/>
                <a:gd name="connsiteY3" fmla="*/ 0 h 313501"/>
                <a:gd name="connsiteX4" fmla="*/ 0 w 41416"/>
                <a:gd name="connsiteY4" fmla="*/ 313501 h 31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313501">
                  <a:moveTo>
                    <a:pt x="0" y="313501"/>
                  </a:moveTo>
                  <a:lnTo>
                    <a:pt x="41417" y="313501"/>
                  </a:lnTo>
                  <a:lnTo>
                    <a:pt x="41417" y="0"/>
                  </a:lnTo>
                  <a:lnTo>
                    <a:pt x="0" y="0"/>
                  </a:lnTo>
                  <a:lnTo>
                    <a:pt x="0" y="313501"/>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CDFB85D-8C7C-40E9-8819-A9F4B2967FE5}"/>
                </a:ext>
                <a:ext uri="{C183D7F6-B498-43B3-948B-1728B52AA6E4}">
                  <adec:decorative xmlns:adec="http://schemas.microsoft.com/office/drawing/2017/decorative" val="1"/>
                </a:ext>
              </a:extLst>
            </p:cNvPr>
            <p:cNvSpPr/>
            <p:nvPr/>
          </p:nvSpPr>
          <p:spPr>
            <a:xfrm flipH="1">
              <a:off x="8320746" y="3349401"/>
              <a:ext cx="89959" cy="453968"/>
            </a:xfrm>
            <a:custGeom>
              <a:avLst/>
              <a:gdLst>
                <a:gd name="connsiteX0" fmla="*/ 0 w 41416"/>
                <a:gd name="connsiteY0" fmla="*/ 209000 h 209000"/>
                <a:gd name="connsiteX1" fmla="*/ 41417 w 41416"/>
                <a:gd name="connsiteY1" fmla="*/ 209000 h 209000"/>
                <a:gd name="connsiteX2" fmla="*/ 41417 w 41416"/>
                <a:gd name="connsiteY2" fmla="*/ 0 h 209000"/>
                <a:gd name="connsiteX3" fmla="*/ 0 w 41416"/>
                <a:gd name="connsiteY3" fmla="*/ 0 h 209000"/>
                <a:gd name="connsiteX4" fmla="*/ 0 w 41416"/>
                <a:gd name="connsiteY4" fmla="*/ 209000 h 2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209000">
                  <a:moveTo>
                    <a:pt x="0" y="209000"/>
                  </a:moveTo>
                  <a:lnTo>
                    <a:pt x="41417" y="209000"/>
                  </a:lnTo>
                  <a:lnTo>
                    <a:pt x="41417" y="0"/>
                  </a:lnTo>
                  <a:lnTo>
                    <a:pt x="0" y="0"/>
                  </a:lnTo>
                  <a:lnTo>
                    <a:pt x="0" y="209000"/>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CD5DF31-B0AF-4AC0-AC08-7B6955B07F30}"/>
                </a:ext>
                <a:ext uri="{C183D7F6-B498-43B3-948B-1728B52AA6E4}">
                  <adec:decorative xmlns:adec="http://schemas.microsoft.com/office/drawing/2017/decorative" val="1"/>
                </a:ext>
              </a:extLst>
            </p:cNvPr>
            <p:cNvSpPr/>
            <p:nvPr/>
          </p:nvSpPr>
          <p:spPr>
            <a:xfrm flipH="1">
              <a:off x="8687049" y="2942839"/>
              <a:ext cx="90413" cy="860517"/>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E2BE1D7-535E-4647-B7C2-F28656E36C56}"/>
                </a:ext>
                <a:ext uri="{C183D7F6-B498-43B3-948B-1728B52AA6E4}">
                  <adec:decorative xmlns:adec="http://schemas.microsoft.com/office/drawing/2017/decorative" val="1"/>
                </a:ext>
              </a:extLst>
            </p:cNvPr>
            <p:cNvSpPr/>
            <p:nvPr/>
          </p:nvSpPr>
          <p:spPr>
            <a:xfrm flipV="1">
              <a:off x="7914562" y="2983008"/>
              <a:ext cx="505199" cy="504863"/>
            </a:xfrm>
            <a:custGeom>
              <a:avLst/>
              <a:gdLst>
                <a:gd name="connsiteX0" fmla="*/ 232586 w 232586"/>
                <a:gd name="connsiteY0" fmla="*/ 231875 h 232431"/>
                <a:gd name="connsiteX1" fmla="*/ 232586 w 232586"/>
                <a:gd name="connsiteY1" fmla="*/ 115485 h 232431"/>
                <a:gd name="connsiteX2" fmla="*/ 198884 w 232586"/>
                <a:gd name="connsiteY2" fmla="*/ 115485 h 232431"/>
                <a:gd name="connsiteX3" fmla="*/ 198884 w 232586"/>
                <a:gd name="connsiteY3" fmla="*/ 174932 h 232431"/>
                <a:gd name="connsiteX4" fmla="*/ 23696 w 232586"/>
                <a:gd name="connsiteY4" fmla="*/ 0 h 232431"/>
                <a:gd name="connsiteX5" fmla="*/ 0 w 232586"/>
                <a:gd name="connsiteY5" fmla="*/ 23709 h 232431"/>
                <a:gd name="connsiteX6" fmla="*/ 175257 w 232586"/>
                <a:gd name="connsiteY6" fmla="*/ 198641 h 232431"/>
                <a:gd name="connsiteX7" fmla="*/ 115911 w 232586"/>
                <a:gd name="connsiteY7" fmla="*/ 198641 h 232431"/>
                <a:gd name="connsiteX8" fmla="*/ 115911 w 232586"/>
                <a:gd name="connsiteY8" fmla="*/ 232431 h 232431"/>
                <a:gd name="connsiteX9" fmla="*/ 232586 w 232586"/>
                <a:gd name="connsiteY9" fmla="*/ 232431 h 232431"/>
                <a:gd name="connsiteX10" fmla="*/ 232586 w 232586"/>
                <a:gd name="connsiteY10" fmla="*/ 231875 h 2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586" h="232431">
                  <a:moveTo>
                    <a:pt x="232586" y="231875"/>
                  </a:moveTo>
                  <a:lnTo>
                    <a:pt x="232586" y="115485"/>
                  </a:lnTo>
                  <a:lnTo>
                    <a:pt x="198884" y="115485"/>
                  </a:lnTo>
                  <a:lnTo>
                    <a:pt x="198884" y="174932"/>
                  </a:lnTo>
                  <a:lnTo>
                    <a:pt x="23696" y="0"/>
                  </a:lnTo>
                  <a:lnTo>
                    <a:pt x="0" y="23709"/>
                  </a:lnTo>
                  <a:lnTo>
                    <a:pt x="175257" y="198641"/>
                  </a:lnTo>
                  <a:lnTo>
                    <a:pt x="115911" y="198641"/>
                  </a:lnTo>
                  <a:lnTo>
                    <a:pt x="115911" y="232431"/>
                  </a:lnTo>
                  <a:lnTo>
                    <a:pt x="232586" y="232431"/>
                  </a:lnTo>
                  <a:lnTo>
                    <a:pt x="232586" y="231875"/>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4913D45-DD3A-4F44-9C39-A9591E29F953}"/>
                </a:ext>
                <a:ext uri="{C183D7F6-B498-43B3-948B-1728B52AA6E4}">
                  <adec:decorative xmlns:adec="http://schemas.microsoft.com/office/drawing/2017/decorative" val="1"/>
                </a:ext>
              </a:extLst>
            </p:cNvPr>
            <p:cNvSpPr/>
            <p:nvPr/>
          </p:nvSpPr>
          <p:spPr>
            <a:xfrm flipH="1">
              <a:off x="8796551" y="2824359"/>
              <a:ext cx="45719" cy="1025964"/>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DE69CF-02F7-4EE8-BF53-EBFEE204283C}"/>
                </a:ext>
                <a:ext uri="{C183D7F6-B498-43B3-948B-1728B52AA6E4}">
                  <adec:decorative xmlns:adec="http://schemas.microsoft.com/office/drawing/2017/decorative" val="1"/>
                </a:ext>
              </a:extLst>
            </p:cNvPr>
            <p:cNvSpPr/>
            <p:nvPr/>
          </p:nvSpPr>
          <p:spPr>
            <a:xfrm rot="16200000" flipH="1">
              <a:off x="8325481" y="3345960"/>
              <a:ext cx="45719" cy="987862"/>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F9689D58-9C76-4FCE-B669-6703526C3CF3}"/>
              </a:ext>
            </a:extLst>
          </p:cNvPr>
          <p:cNvSpPr>
            <a:spLocks noGrp="1"/>
          </p:cNvSpPr>
          <p:nvPr>
            <p:ph sz="quarter" idx="22"/>
          </p:nvPr>
        </p:nvSpPr>
        <p:spPr>
          <a:xfrm>
            <a:off x="9827552" y="3613623"/>
            <a:ext cx="1462911" cy="590549"/>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Segoe UI" pitchFamily="34" charset="0"/>
              </a:rPr>
              <a:t>414%</a:t>
            </a:r>
            <a:endParaRPr kumimoji="0" lang="en-IN" sz="3600" b="1"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15" name="Content Placeholder 14">
            <a:extLst>
              <a:ext uri="{FF2B5EF4-FFF2-40B4-BE49-F238E27FC236}">
                <a16:creationId xmlns:a16="http://schemas.microsoft.com/office/drawing/2014/main" id="{6D51369B-D2E7-41AA-8C37-EF9BD584A288}"/>
              </a:ext>
            </a:extLst>
          </p:cNvPr>
          <p:cNvSpPr>
            <a:spLocks noGrp="1"/>
          </p:cNvSpPr>
          <p:nvPr>
            <p:ph sz="quarter" idx="18"/>
          </p:nvPr>
        </p:nvSpPr>
        <p:spPr>
          <a:xfrm>
            <a:off x="8313778" y="4329077"/>
            <a:ext cx="3284731" cy="6547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3-year return on investment with Azure Managed Services</a:t>
            </a:r>
            <a:r>
              <a:rPr kumimoji="0" lang="en-US" sz="1800" b="0" i="0" u="none" strike="noStrike" kern="0" cap="none" spc="0" normalizeH="0" baseline="40000" noProof="0" dirty="0">
                <a:ln>
                  <a:noFill/>
                </a:ln>
                <a:solidFill>
                  <a:srgbClr val="000000"/>
                </a:solidFill>
                <a:effectLst/>
                <a:uLnTx/>
                <a:uFillTx/>
                <a:latin typeface="Segoe UI"/>
                <a:ea typeface="+mn-ea"/>
                <a:cs typeface="+mn-cs"/>
              </a:rPr>
              <a:t>2</a:t>
            </a:r>
            <a:r>
              <a:rPr kumimoji="0" lang="en-US" sz="1800" b="0" i="0" u="none" strike="noStrike" kern="0" cap="none" spc="0" normalizeH="0" baseline="0" noProof="0" dirty="0">
                <a:ln>
                  <a:noFill/>
                </a:ln>
                <a:solidFill>
                  <a:prstClr val="black"/>
                </a:solidFill>
                <a:effectLst/>
                <a:uLnTx/>
                <a:uFillTx/>
                <a:latin typeface="Segoe UI"/>
                <a:ea typeface="+mn-ea"/>
                <a:cs typeface="+mn-cs"/>
              </a:rPr>
              <a:t> </a:t>
            </a:r>
          </a:p>
        </p:txBody>
      </p:sp>
      <p:sp>
        <p:nvSpPr>
          <p:cNvPr id="17" name="Content Placeholder 16">
            <a:extLst>
              <a:ext uri="{FF2B5EF4-FFF2-40B4-BE49-F238E27FC236}">
                <a16:creationId xmlns:a16="http://schemas.microsoft.com/office/drawing/2014/main" id="{94A238E1-CC24-4153-AB8D-21956986CD72}"/>
              </a:ext>
            </a:extLst>
          </p:cNvPr>
          <p:cNvSpPr>
            <a:spLocks noGrp="1"/>
          </p:cNvSpPr>
          <p:nvPr>
            <p:ph sz="quarter" idx="19"/>
          </p:nvPr>
        </p:nvSpPr>
        <p:spPr>
          <a:xfrm>
            <a:off x="539550" y="6203666"/>
            <a:ext cx="8004970" cy="510872"/>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(1)</a:t>
            </a:r>
            <a:r>
              <a:rPr kumimoji="0" lang="en-US" sz="700" b="0" i="0" u="none" strike="noStrike" kern="0" cap="none" spc="850" normalizeH="0" noProof="0" dirty="0">
                <a:ln>
                  <a:noFill/>
                </a:ln>
                <a:solidFill>
                  <a:srgbClr val="75757A"/>
                </a:solidFill>
                <a:effectLst/>
                <a:uLnTx/>
                <a:uFillTx/>
                <a:latin typeface="Segoe UI"/>
                <a:ea typeface="+mn-ea"/>
                <a:cs typeface="+mn-cs"/>
              </a:rPr>
              <a:t> </a:t>
            </a:r>
            <a:r>
              <a:rPr lang="en-US" sz="700" kern="0" dirty="0">
                <a:solidFill>
                  <a:srgbClr val="75757A"/>
                </a:solidFill>
                <a:latin typeface="Segoe UI"/>
                <a:hlinkClick r:id="rId3"/>
              </a:rPr>
              <a:t>Costs and Benefits of .NET Application Migration to the Cloud –</a:t>
            </a:r>
            <a:r>
              <a:rPr lang="en-US" sz="700" kern="0" dirty="0">
                <a:solidFill>
                  <a:srgbClr val="75757A"/>
                </a:solidFill>
                <a:latin typeface="Segoe UI"/>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a commissioned study conducted by </a:t>
            </a:r>
            <a:r>
              <a:rPr kumimoji="0" lang="en-US" sz="700" b="0" i="0" u="none" strike="noStrike" kern="0" cap="none" spc="0" normalizeH="0" baseline="0" noProof="0" dirty="0" err="1">
                <a:ln>
                  <a:noFill/>
                </a:ln>
                <a:solidFill>
                  <a:srgbClr val="75757A"/>
                </a:solidFill>
                <a:effectLst/>
                <a:uLnTx/>
                <a:uFillTx/>
                <a:latin typeface="Segoe UI"/>
                <a:ea typeface="+mn-ea"/>
                <a:cs typeface="+mn-cs"/>
              </a:rPr>
              <a:t>GigaOm</a:t>
            </a:r>
            <a:r>
              <a:rPr kumimoji="0" lang="en-US" sz="700" b="0" i="0" u="none" strike="noStrike" kern="0" cap="none" spc="0" normalizeH="0" baseline="0" noProof="0" dirty="0">
                <a:ln>
                  <a:noFill/>
                </a:ln>
                <a:solidFill>
                  <a:srgbClr val="75757A"/>
                </a:solidFill>
                <a:effectLst/>
                <a:uLnTx/>
                <a:uFillTx/>
                <a:latin typeface="Segoe UI"/>
                <a:ea typeface="+mn-ea"/>
                <a:cs typeface="+mn-cs"/>
              </a:rPr>
              <a:t>, November 2020</a:t>
            </a:r>
            <a:endParaRPr kumimoji="0" lang="en-US" sz="700" b="0" i="0" u="none" strike="noStrike" kern="0" cap="none" spc="0" normalizeH="0" baseline="0" noProof="0" dirty="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endParaRP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(2)</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Microsoft Azure Serverless —a commissioned study conducted by Forrester Consulting, July 2019</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(3)</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Migration to Microsoft Azure SQL Managed Databases — a commissioned study conducted by Forrester Consulting in March 2020 on behalf of Microsoft</a:t>
            </a:r>
            <a:endParaRPr lang="en-GB" dirty="0"/>
          </a:p>
        </p:txBody>
      </p:sp>
    </p:spTree>
    <p:extLst>
      <p:ext uri="{BB962C8B-B14F-4D97-AF65-F5344CB8AC3E}">
        <p14:creationId xmlns:p14="http://schemas.microsoft.com/office/powerpoint/2010/main" val="1844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4.07407E-6 L -0.03281 -0.0007 " pathEditMode="relative" rAng="0" ptsTypes="AA">
                                      <p:cBhvr>
                                        <p:cTn id="9" dur="500" spd="-100000" fill="hold"/>
                                        <p:tgtEl>
                                          <p:spTgt spid="78"/>
                                        </p:tgtEl>
                                        <p:attrNameLst>
                                          <p:attrName>ppt_x</p:attrName>
                                          <p:attrName>ppt_y</p:attrName>
                                        </p:attrNameLst>
                                      </p:cBhvr>
                                      <p:rCtr x="-1641" y="-46"/>
                                    </p:animMotion>
                                  </p:childTnLst>
                                </p:cTn>
                              </p:par>
                              <p:par>
                                <p:cTn id="10" presetID="10" presetClass="entr" presetSubtype="0" fill="hold" nodeType="withEffect">
                                  <p:stCondLst>
                                    <p:cond delay="25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50"/>
                                  </p:stCondLst>
                                  <p:childTnLst>
                                    <p:animMotion origin="layout" path="M -4.16667E-7 4.07407E-6 L -0.03281 -0.0007 " pathEditMode="relative" rAng="0" ptsTypes="AA">
                                      <p:cBhvr>
                                        <p:cTn id="14" dur="500" spd="-100000" fill="hold"/>
                                        <p:tgtEl>
                                          <p:spTgt spid="79"/>
                                        </p:tgtEl>
                                        <p:attrNameLst>
                                          <p:attrName>ppt_x</p:attrName>
                                          <p:attrName>ppt_y</p:attrName>
                                        </p:attrNameLst>
                                      </p:cBhvr>
                                      <p:rCtr x="-1641" y="-46"/>
                                    </p:animMotion>
                                  </p:childTnLst>
                                </p:cTn>
                              </p:par>
                              <p:par>
                                <p:cTn id="15" presetID="10" presetClass="entr" presetSubtype="0"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500"/>
                                  </p:stCondLst>
                                  <p:childTnLst>
                                    <p:animMotion origin="layout" path="M -4.16667E-7 4.07407E-6 L -0.03281 -0.0007 " pathEditMode="relative" rAng="0" ptsTypes="AA">
                                      <p:cBhvr>
                                        <p:cTn id="19" dur="500" spd="-100000" fill="hold"/>
                                        <p:tgtEl>
                                          <p:spTgt spid="80"/>
                                        </p:tgtEl>
                                        <p:attrNameLst>
                                          <p:attrName>ppt_x</p:attrName>
                                          <p:attrName>ppt_y</p:attrName>
                                        </p:attrNameLst>
                                      </p:cBhvr>
                                      <p:rCtr x="-1641" y="-46"/>
                                    </p:animMotion>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par>
                                <p:cTn id="23" presetID="42" presetClass="path" presetSubtype="0" decel="100000" fill="hold" grpId="1" nodeType="withEffect">
                                  <p:stCondLst>
                                    <p:cond delay="0"/>
                                  </p:stCondLst>
                                  <p:childTnLst>
                                    <p:animMotion origin="layout" path="M -4.16667E-7 4.07407E-6 L -0.03281 -0.0007 " pathEditMode="relative" rAng="0" ptsTypes="AA">
                                      <p:cBhvr>
                                        <p:cTn id="24" dur="500" spd="-100000" fill="hold"/>
                                        <p:tgtEl>
                                          <p:spTgt spid="3">
                                            <p:txEl>
                                              <p:pRg st="0" end="0"/>
                                            </p:txEl>
                                          </p:spTgt>
                                        </p:tgtEl>
                                        <p:attrNameLst>
                                          <p:attrName>ppt_x</p:attrName>
                                          <p:attrName>ppt_y</p:attrName>
                                        </p:attrNameLst>
                                      </p:cBhvr>
                                      <p:rCtr x="-1641" y="-46"/>
                                    </p:animMotion>
                                  </p:childTnLst>
                                </p:cTn>
                              </p:par>
                              <p:par>
                                <p:cTn id="25" presetID="10" presetClass="entr" presetSubtype="0" fill="hold" grpId="0" nodeType="withEffect">
                                  <p:stCondLst>
                                    <p:cond delay="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42" presetClass="path" presetSubtype="0" decel="100000" fill="hold" grpId="1" nodeType="withEffect">
                                  <p:stCondLst>
                                    <p:cond delay="250"/>
                                  </p:stCondLst>
                                  <p:childTnLst>
                                    <p:animMotion origin="layout" path="M -4.16667E-7 4.07407E-6 L -0.03281 -0.0007 " pathEditMode="relative" rAng="0" ptsTypes="AA">
                                      <p:cBhvr>
                                        <p:cTn id="29" dur="500" spd="-100000" fill="hold"/>
                                        <p:tgtEl>
                                          <p:spTgt spid="10">
                                            <p:txEl>
                                              <p:pRg st="0" end="0"/>
                                            </p:txEl>
                                          </p:spTgt>
                                        </p:tgtEl>
                                        <p:attrNameLst>
                                          <p:attrName>ppt_x</p:attrName>
                                          <p:attrName>ppt_y</p:attrName>
                                        </p:attrNameLst>
                                      </p:cBhvr>
                                      <p:rCtr x="-1641" y="-46"/>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par>
                                <p:cTn id="33" presetID="42" presetClass="path" presetSubtype="0" decel="100000" fill="hold" grpId="1" nodeType="withEffect">
                                  <p:stCondLst>
                                    <p:cond delay="500"/>
                                  </p:stCondLst>
                                  <p:childTnLst>
                                    <p:animMotion origin="layout" path="M -4.16667E-7 4.07407E-6 L -0.03281 -0.0007 " pathEditMode="relative" rAng="0" ptsTypes="AA">
                                      <p:cBhvr>
                                        <p:cTn id="34" dur="500" spd="-100000" fill="hold"/>
                                        <p:tgtEl>
                                          <p:spTgt spid="12">
                                            <p:txEl>
                                              <p:pRg st="0" end="0"/>
                                            </p:txEl>
                                          </p:spTgt>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0" grpId="0" build="p"/>
      <p:bldP spid="10" grpId="1" build="p"/>
      <p:bldP spid="12" grpId="0" build="p"/>
      <p:bldP spid="12"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215509" y="2505392"/>
            <a:ext cx="4993387" cy="1846643"/>
          </a:xfrm>
        </p:spPr>
        <p:txBody>
          <a:bodyPr/>
          <a:lstStyle/>
          <a:p>
            <a:r>
              <a:rPr lang="en-US" dirty="0">
                <a:solidFill>
                  <a:schemeClr val="accent1"/>
                </a:solidFill>
              </a:rPr>
              <a:t>Improving App Service</a:t>
            </a:r>
            <a:r>
              <a:rPr lang="en-US" baseline="0" dirty="0">
                <a:solidFill>
                  <a:schemeClr val="accent1"/>
                </a:solidFill>
              </a:rPr>
              <a:t> </a:t>
            </a:r>
            <a:r>
              <a:rPr lang="en-US" dirty="0">
                <a:solidFill>
                  <a:schemeClr val="accent1"/>
                </a:solidFill>
              </a:rPr>
              <a:t>Price to Performance:</a:t>
            </a:r>
            <a:br>
              <a:rPr lang="en-US" dirty="0"/>
            </a:br>
            <a:r>
              <a:rPr lang="en-US" sz="2800" dirty="0"/>
              <a:t>Premium v3 with Windows Container GA</a:t>
            </a:r>
            <a:endParaRPr lang="en-US" dirty="0"/>
          </a:p>
        </p:txBody>
      </p:sp>
      <p:sp>
        <p:nvSpPr>
          <p:cNvPr id="5" name="Text Placeholder 5">
            <a:extLst>
              <a:ext uri="{FF2B5EF4-FFF2-40B4-BE49-F238E27FC236}">
                <a16:creationId xmlns:a16="http://schemas.microsoft.com/office/drawing/2014/main" id="{10B84A6D-625A-4BD2-A45C-2AD3E46008C6}"/>
              </a:ext>
            </a:extLst>
          </p:cNvPr>
          <p:cNvSpPr>
            <a:spLocks noGrp="1"/>
          </p:cNvSpPr>
          <p:nvPr>
            <p:ph type="body" sz="quarter" idx="12"/>
          </p:nvPr>
        </p:nvSpPr>
        <p:spPr>
          <a:xfrm>
            <a:off x="7435934" y="1225134"/>
            <a:ext cx="3151856" cy="244891"/>
          </a:xfrm>
        </p:spPr>
        <p:txBody>
          <a:bodyPr/>
          <a:lstStyle/>
          <a:p>
            <a:pPr marL="0" lvl="0" indent="0" algn="ctr">
              <a:buNone/>
            </a:pPr>
            <a:r>
              <a:rPr lang="en-US" sz="1050" b="1" dirty="0"/>
              <a:t>App Service Premium Monthly Cost</a:t>
            </a:r>
            <a:r>
              <a:rPr lang="en-US" sz="1050" b="1" baseline="30000" dirty="0"/>
              <a:t>*</a:t>
            </a:r>
          </a:p>
        </p:txBody>
      </p:sp>
      <p:pic>
        <p:nvPicPr>
          <p:cNvPr id="9" name="Picture 8" descr="Bar graph showing comparison of App Service Premium V2 and V3 Monthly Cost. Premium V2 is the highest with PAYG $147 and Premium V3 with PAYG $113, 1 year RI $69, and 3 year RI $46.">
            <a:extLst>
              <a:ext uri="{FF2B5EF4-FFF2-40B4-BE49-F238E27FC236}">
                <a16:creationId xmlns:a16="http://schemas.microsoft.com/office/drawing/2014/main" id="{2D5A25A1-0F32-4DFA-B003-8D4210C0B22A}"/>
              </a:ext>
            </a:extLst>
          </p:cNvPr>
          <p:cNvPicPr/>
          <p:nvPr/>
        </p:nvPicPr>
        <p:blipFill rotWithShape="1">
          <a:blip r:embed="rId3" cstate="print">
            <a:extLst>
              <a:ext uri="{28A0092B-C50C-407E-A947-70E740481C1C}">
                <a14:useLocalDpi xmlns:a14="http://schemas.microsoft.com/office/drawing/2010/main" val="0"/>
              </a:ext>
            </a:extLst>
          </a:blip>
          <a:srcRect t="9389" b="9483"/>
          <a:stretch/>
        </p:blipFill>
        <p:spPr bwMode="auto">
          <a:xfrm>
            <a:off x="5936997" y="1470025"/>
            <a:ext cx="5666740" cy="2253333"/>
          </a:xfrm>
          <a:prstGeom prst="rect">
            <a:avLst/>
          </a:prstGeom>
          <a:noFill/>
        </p:spPr>
      </p:pic>
      <p:sp>
        <p:nvSpPr>
          <p:cNvPr id="6" name="Text Placeholder 7">
            <a:extLst>
              <a:ext uri="{FF2B5EF4-FFF2-40B4-BE49-F238E27FC236}">
                <a16:creationId xmlns:a16="http://schemas.microsoft.com/office/drawing/2014/main" id="{B0955CA6-3981-4702-8A75-16A28FAD5109}"/>
              </a:ext>
            </a:extLst>
          </p:cNvPr>
          <p:cNvSpPr>
            <a:spLocks noGrp="1"/>
          </p:cNvSpPr>
          <p:nvPr>
            <p:ph type="body" sz="quarter" idx="13"/>
          </p:nvPr>
        </p:nvSpPr>
        <p:spPr>
          <a:xfrm>
            <a:off x="6007483" y="3723358"/>
            <a:ext cx="3559850" cy="279266"/>
          </a:xfrm>
        </p:spPr>
        <p:txBody>
          <a:bodyPr/>
          <a:lstStyle/>
          <a:p>
            <a:pPr marL="0" lvl="0" indent="0">
              <a:buNone/>
            </a:pPr>
            <a:r>
              <a:rPr lang="en-US" sz="590" i="1" baseline="30000" dirty="0"/>
              <a:t>*</a:t>
            </a:r>
            <a:r>
              <a:rPr lang="en-US" sz="590" i="1" dirty="0"/>
              <a:t>Comparison of P2v2 (Dv2 – 2vCPU, 7GB) vs P1v3 (Dv4, 2vCPU, 8 GB) for App Service Linux, US East Prices RI pricing available 11/1/20</a:t>
            </a:r>
          </a:p>
        </p:txBody>
      </p:sp>
      <p:sp>
        <p:nvSpPr>
          <p:cNvPr id="3" name="Content Placeholder 2">
            <a:extLst>
              <a:ext uri="{FF2B5EF4-FFF2-40B4-BE49-F238E27FC236}">
                <a16:creationId xmlns:a16="http://schemas.microsoft.com/office/drawing/2014/main" id="{769E3927-7EC0-4A28-A578-8ED53349D0AD}"/>
              </a:ext>
            </a:extLst>
          </p:cNvPr>
          <p:cNvSpPr>
            <a:spLocks noGrp="1"/>
          </p:cNvSpPr>
          <p:nvPr>
            <p:ph sz="quarter" idx="10"/>
          </p:nvPr>
        </p:nvSpPr>
        <p:spPr>
          <a:xfrm>
            <a:off x="5631562" y="4348163"/>
            <a:ext cx="6362700" cy="2219928"/>
          </a:xfrm>
        </p:spPr>
        <p:txBody>
          <a:body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GA Windows Container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Hyper V-virtualization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Supports COM+ and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 OS dependencies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New memory size options up to 32GB support enterprise apps/CMS requirements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PAYG rates, new Dev/Test offer for non-production workloads and deep discounts available through Reserved Instances</a:t>
            </a:r>
            <a:endPar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53458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8C8CCD-C329-4C65-8EA4-2F519FCDE159}"/>
              </a:ext>
            </a:extLst>
          </p:cNvPr>
          <p:cNvSpPr>
            <a:spLocks noGrp="1"/>
          </p:cNvSpPr>
          <p:nvPr>
            <p:ph type="title"/>
          </p:nvPr>
        </p:nvSpPr>
        <p:spPr>
          <a:xfrm>
            <a:off x="431418" y="3508622"/>
            <a:ext cx="4802320" cy="731565"/>
          </a:xfrm>
        </p:spPr>
        <p:txBody>
          <a:bodyPr/>
          <a:lstStyle/>
          <a:p>
            <a:pPr defTabSz="932742">
              <a:defRPr/>
            </a:pPr>
            <a:r>
              <a:rPr lang="en-US" sz="3600" spc="-50" dirty="0">
                <a:solidFill>
                  <a:schemeClr val="accent3"/>
                </a:solidFill>
                <a:latin typeface="Segoe UI Semibold"/>
              </a:rPr>
              <a:t>Operate Confidently</a:t>
            </a:r>
          </a:p>
        </p:txBody>
      </p:sp>
      <p:grpSp>
        <p:nvGrpSpPr>
          <p:cNvPr id="31" name="Group 30">
            <a:extLst>
              <a:ext uri="{FF2B5EF4-FFF2-40B4-BE49-F238E27FC236}">
                <a16:creationId xmlns:a16="http://schemas.microsoft.com/office/drawing/2014/main" id="{82FE9DC7-8C3F-4055-90BA-BD1D6F55A985}"/>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32" name="Oval 31">
              <a:extLst>
                <a:ext uri="{FF2B5EF4-FFF2-40B4-BE49-F238E27FC236}">
                  <a16:creationId xmlns:a16="http://schemas.microsoft.com/office/drawing/2014/main" id="{0FC16623-F5C1-4FBC-996A-B5DD8960F23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E9A2D74-18A3-4929-BA8C-DDF14D2E2024}"/>
                </a:ext>
              </a:extLst>
            </p:cNvPr>
            <p:cNvGrpSpPr/>
            <p:nvPr/>
          </p:nvGrpSpPr>
          <p:grpSpPr>
            <a:xfrm>
              <a:off x="584626" y="2513802"/>
              <a:ext cx="438679" cy="474726"/>
              <a:chOff x="626659" y="2551425"/>
              <a:chExt cx="375389" cy="406235"/>
            </a:xfrm>
          </p:grpSpPr>
          <p:sp>
            <p:nvSpPr>
              <p:cNvPr id="36" name="Freeform: Shape 35">
                <a:extLst>
                  <a:ext uri="{FF2B5EF4-FFF2-40B4-BE49-F238E27FC236}">
                    <a16:creationId xmlns:a16="http://schemas.microsoft.com/office/drawing/2014/main" id="{23BD6BC0-ABDF-4F5C-BB9E-FDA525E8A4BF}"/>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FCAD464-D2D4-4213-9F8B-D5030422C528}"/>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85B532F-538F-4680-B3F5-661CCCEA0B2F}"/>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Freeform 137">
                <a:extLst>
                  <a:ext uri="{FF2B5EF4-FFF2-40B4-BE49-F238E27FC236}">
                    <a16:creationId xmlns:a16="http://schemas.microsoft.com/office/drawing/2014/main" id="{9985B1AC-E347-47E3-99F8-CA45CFF3D6A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30" name="Picture 29" descr="A person working on a tablet.">
            <a:extLst>
              <a:ext uri="{FF2B5EF4-FFF2-40B4-BE49-F238E27FC236}">
                <a16:creationId xmlns:a16="http://schemas.microsoft.com/office/drawing/2014/main" id="{B1AAFB80-31C5-45D4-881B-4B7AE1DC60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9100" y="0"/>
            <a:ext cx="66929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spTree>
    <p:extLst>
      <p:ext uri="{BB962C8B-B14F-4D97-AF65-F5344CB8AC3E}">
        <p14:creationId xmlns:p14="http://schemas.microsoft.com/office/powerpoint/2010/main" val="25469043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a:xfrm>
            <a:off x="563369" y="473236"/>
            <a:ext cx="11081177" cy="651623"/>
          </a:xfrm>
        </p:spPr>
        <p:txBody>
          <a:bodyPr/>
          <a:lstStyle/>
          <a:p>
            <a:r>
              <a:rPr lang="en-US" dirty="0"/>
              <a:t>The ability to scale web applications is critical</a:t>
            </a:r>
            <a:endParaRPr lang="en-IN" dirty="0"/>
          </a:p>
        </p:txBody>
      </p:sp>
      <p:sp>
        <p:nvSpPr>
          <p:cNvPr id="3" name="Content Placeholder 2">
            <a:extLst>
              <a:ext uri="{FF2B5EF4-FFF2-40B4-BE49-F238E27FC236}">
                <a16:creationId xmlns:a16="http://schemas.microsoft.com/office/drawing/2014/main" id="{CEA4CC48-40CA-444B-A61A-869C5A252B45}"/>
              </a:ext>
            </a:extLst>
          </p:cNvPr>
          <p:cNvSpPr>
            <a:spLocks noGrp="1"/>
          </p:cNvSpPr>
          <p:nvPr>
            <p:ph sz="quarter" idx="13"/>
          </p:nvPr>
        </p:nvSpPr>
        <p:spPr>
          <a:xfrm>
            <a:off x="639319" y="1455736"/>
            <a:ext cx="5765100" cy="490537"/>
          </a:xfrm>
        </p:spPr>
        <p:txBody>
          <a:bodyPr/>
          <a:lstStyle/>
          <a:p>
            <a:pPr lvl="0" defTabSz="914400">
              <a:lnSpc>
                <a:spcPct val="100000"/>
              </a:lnSpc>
              <a:spcBef>
                <a:spcPts val="0"/>
              </a:spcBef>
              <a:defRPr/>
            </a:pPr>
            <a:r>
              <a:rPr lang="en-US" sz="2000" dirty="0">
                <a:solidFill>
                  <a:srgbClr val="0078D4"/>
                </a:solidFill>
                <a:latin typeface="Segoe UI Semibold"/>
              </a:rPr>
              <a:t>IT leaders must be prepared for spikes in traffic…</a:t>
            </a:r>
          </a:p>
        </p:txBody>
      </p:sp>
      <p:grpSp>
        <p:nvGrpSpPr>
          <p:cNvPr id="103" name="Group 102" descr="&quot;">
            <a:extLst>
              <a:ext uri="{FF2B5EF4-FFF2-40B4-BE49-F238E27FC236}">
                <a16:creationId xmlns:a16="http://schemas.microsoft.com/office/drawing/2014/main" id="{FDC14404-BB3D-478F-B267-11AC83444721}"/>
              </a:ext>
            </a:extLst>
          </p:cNvPr>
          <p:cNvGrpSpPr/>
          <p:nvPr/>
        </p:nvGrpSpPr>
        <p:grpSpPr>
          <a:xfrm>
            <a:off x="509218" y="1891590"/>
            <a:ext cx="467990" cy="467990"/>
            <a:chOff x="509218" y="1891590"/>
            <a:chExt cx="467990" cy="467990"/>
          </a:xfrm>
        </p:grpSpPr>
        <p:sp>
          <p:nvSpPr>
            <p:cNvPr id="104" name="Oval 103">
              <a:extLst>
                <a:ext uri="{FF2B5EF4-FFF2-40B4-BE49-F238E27FC236}">
                  <a16:creationId xmlns:a16="http://schemas.microsoft.com/office/drawing/2014/main" id="{DA1DA466-CD1A-4C0F-8A5A-FA924A66075F}"/>
                </a:ext>
                <a:ext uri="{C183D7F6-B498-43B3-948B-1728B52AA6E4}">
                  <adec:decorative xmlns:adec="http://schemas.microsoft.com/office/drawing/2017/decorative" val="1"/>
                </a:ext>
              </a:extLst>
            </p:cNvPr>
            <p:cNvSpPr/>
            <p:nvPr userDrawn="1"/>
          </p:nvSpPr>
          <p:spPr>
            <a:xfrm rot="10800000" flipH="1">
              <a:off x="509218" y="18915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00F65854-200D-4C5A-9E7B-F45B96F47820}"/>
                </a:ext>
              </a:extLst>
            </p:cNvPr>
            <p:cNvGrpSpPr/>
            <p:nvPr userDrawn="1"/>
          </p:nvGrpSpPr>
          <p:grpSpPr>
            <a:xfrm flipH="1" flipV="1">
              <a:off x="593264" y="2028411"/>
              <a:ext cx="299859" cy="194348"/>
              <a:chOff x="6671875" y="3588151"/>
              <a:chExt cx="327025" cy="239595"/>
            </a:xfrm>
            <a:solidFill>
              <a:schemeClr val="bg1">
                <a:lumMod val="85000"/>
              </a:schemeClr>
            </a:solidFill>
          </p:grpSpPr>
          <p:sp>
            <p:nvSpPr>
              <p:cNvPr id="106" name="Freeform 9">
                <a:extLst>
                  <a:ext uri="{FF2B5EF4-FFF2-40B4-BE49-F238E27FC236}">
                    <a16:creationId xmlns:a16="http://schemas.microsoft.com/office/drawing/2014/main" id="{4CC6C161-D63C-43A5-8E28-90FABA5A909D}"/>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0">
                <a:extLst>
                  <a:ext uri="{FF2B5EF4-FFF2-40B4-BE49-F238E27FC236}">
                    <a16:creationId xmlns:a16="http://schemas.microsoft.com/office/drawing/2014/main" id="{192876AF-3C6A-4ED5-8B63-2C5A95BC9252}"/>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28E7801D-7F87-4541-9BBD-A5FE80497076}"/>
              </a:ext>
              <a:ext uri="{C183D7F6-B498-43B3-948B-1728B52AA6E4}">
                <adec:decorative xmlns:adec="http://schemas.microsoft.com/office/drawing/2017/decorative" val="0"/>
              </a:ext>
            </a:extLst>
          </p:cNvPr>
          <p:cNvSpPr>
            <a:spLocks noGrp="1"/>
          </p:cNvSpPr>
          <p:nvPr>
            <p:ph sz="quarter" idx="14"/>
          </p:nvPr>
        </p:nvSpPr>
        <p:spPr>
          <a:xfrm>
            <a:off x="686945" y="2414517"/>
            <a:ext cx="5300602" cy="1662185"/>
          </a:xfrm>
        </p:spPr>
        <p:txBody>
          <a:bodyPr/>
          <a:lstStyle/>
          <a:p>
            <a:pPr lvl="0" defTabSz="914400">
              <a:lnSpc>
                <a:spcPct val="100000"/>
              </a:lnSpc>
              <a:spcBef>
                <a:spcPts val="0"/>
              </a:spcBef>
              <a:spcAft>
                <a:spcPts val="500"/>
              </a:spcAft>
              <a:defRPr/>
            </a:pPr>
            <a:r>
              <a:rPr lang="en-US" sz="1600" dirty="0">
                <a:solidFill>
                  <a:prstClr val="black"/>
                </a:solidFill>
              </a:rPr>
              <a:t>During previous holidays, we had site scalability issues that made it difficult for us to meet the levels of customer service that we expect from ourselves…with Azure, we were able to cope with more sessions and more online customers than we’d ever seen.</a:t>
            </a:r>
          </a:p>
          <a:p>
            <a:pPr marL="7938" lvl="0" indent="185738" algn="r" defTabSz="914400">
              <a:lnSpc>
                <a:spcPct val="100000"/>
              </a:lnSpc>
              <a:spcBef>
                <a:spcPts val="0"/>
              </a:spcBef>
              <a:spcAft>
                <a:spcPts val="500"/>
              </a:spcAft>
              <a:defRPr/>
            </a:pPr>
            <a:r>
              <a:rPr lang="en-US" sz="1600" i="1" dirty="0">
                <a:solidFill>
                  <a:prstClr val="black"/>
                </a:solidFill>
                <a:latin typeface="Segoe UI Semibold"/>
              </a:rPr>
              <a:t>Kevin Diamond, head of global E-commerce, Forever 21</a:t>
            </a:r>
          </a:p>
        </p:txBody>
      </p:sp>
      <p:sp>
        <p:nvSpPr>
          <p:cNvPr id="5" name="Content Placeholder 4">
            <a:extLst>
              <a:ext uri="{FF2B5EF4-FFF2-40B4-BE49-F238E27FC236}">
                <a16:creationId xmlns:a16="http://schemas.microsoft.com/office/drawing/2014/main" id="{A895298C-8C0D-4818-9995-C14E2EAB144D}"/>
              </a:ext>
            </a:extLst>
          </p:cNvPr>
          <p:cNvSpPr>
            <a:spLocks noGrp="1"/>
          </p:cNvSpPr>
          <p:nvPr>
            <p:ph sz="quarter" idx="15"/>
          </p:nvPr>
        </p:nvSpPr>
        <p:spPr>
          <a:xfrm>
            <a:off x="686050" y="4234835"/>
            <a:ext cx="5300602" cy="1662185"/>
          </a:xfrm>
        </p:spPr>
        <p:txBody>
          <a:bodyPr/>
          <a:lstStyle/>
          <a:p>
            <a:pPr lvl="0" defTabSz="914400">
              <a:lnSpc>
                <a:spcPct val="100000"/>
              </a:lnSpc>
              <a:spcBef>
                <a:spcPts val="0"/>
              </a:spcBef>
              <a:spcAft>
                <a:spcPts val="500"/>
              </a:spcAft>
              <a:defRPr/>
            </a:pPr>
            <a:r>
              <a:rPr lang="en-US" sz="1600" dirty="0">
                <a:solidFill>
                  <a:prstClr val="black"/>
                </a:solidFill>
              </a:rPr>
              <a:t>Last year we depended on adding physical hardware way ahead of and event [black Friday], adding cost and complexity. This year, we saw more than 500 views a second and delivered 21 TB of data to our customers, with great response times.</a:t>
            </a:r>
          </a:p>
          <a:p>
            <a:pPr marL="91440" lvl="0" algn="r" defTabSz="914400">
              <a:lnSpc>
                <a:spcPct val="100000"/>
              </a:lnSpc>
              <a:spcBef>
                <a:spcPts val="0"/>
              </a:spcBef>
              <a:spcAft>
                <a:spcPts val="500"/>
              </a:spcAft>
              <a:defRPr/>
            </a:pPr>
            <a:r>
              <a:rPr lang="en-US" sz="1600" i="1" dirty="0">
                <a:solidFill>
                  <a:prstClr val="black"/>
                </a:solidFill>
                <a:latin typeface="Segoe UI Semibold"/>
              </a:rPr>
              <a:t>Thomas Wilhelmsen: Head of IT Operations, </a:t>
            </a:r>
            <a:r>
              <a:rPr lang="en-US" sz="1600" i="1" dirty="0" err="1">
                <a:solidFill>
                  <a:prstClr val="black"/>
                </a:solidFill>
                <a:latin typeface="Segoe UI Semibold"/>
              </a:rPr>
              <a:t>Klompett</a:t>
            </a:r>
            <a:endParaRPr lang="en-US" sz="1600" dirty="0">
              <a:solidFill>
                <a:prstClr val="black"/>
              </a:solidFill>
              <a:latin typeface="Segoe UI Semibold"/>
            </a:endParaRPr>
          </a:p>
        </p:txBody>
      </p:sp>
      <p:grpSp>
        <p:nvGrpSpPr>
          <p:cNvPr id="90" name="Group 89" descr="&quot;">
            <a:extLst>
              <a:ext uri="{FF2B5EF4-FFF2-40B4-BE49-F238E27FC236}">
                <a16:creationId xmlns:a16="http://schemas.microsoft.com/office/drawing/2014/main" id="{85C48970-E37D-4D7F-8452-09F805F319CD}"/>
              </a:ext>
            </a:extLst>
          </p:cNvPr>
          <p:cNvGrpSpPr/>
          <p:nvPr/>
        </p:nvGrpSpPr>
        <p:grpSpPr>
          <a:xfrm>
            <a:off x="5630366" y="5837273"/>
            <a:ext cx="467990" cy="467990"/>
            <a:chOff x="6461902" y="5467335"/>
            <a:chExt cx="467990" cy="467990"/>
          </a:xfrm>
        </p:grpSpPr>
        <p:sp>
          <p:nvSpPr>
            <p:cNvPr id="94" name="Oval 93">
              <a:extLst>
                <a:ext uri="{FF2B5EF4-FFF2-40B4-BE49-F238E27FC236}">
                  <a16:creationId xmlns:a16="http://schemas.microsoft.com/office/drawing/2014/main" id="{CA2CA9EF-BD51-4151-85DA-77203D1DFC0C}"/>
                </a:ext>
                <a:ext uri="{C183D7F6-B498-43B3-948B-1728B52AA6E4}">
                  <adec:decorative xmlns:adec="http://schemas.microsoft.com/office/drawing/2017/decorative" val="1"/>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C9A37412-D3E8-4AD5-88B0-F1BE600A5584}"/>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0" name="Freeform 9">
                <a:extLst>
                  <a:ext uri="{FF2B5EF4-FFF2-40B4-BE49-F238E27FC236}">
                    <a16:creationId xmlns:a16="http://schemas.microsoft.com/office/drawing/2014/main" id="{7703C7E6-A206-43D7-BE92-A31C6D0AC052}"/>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
                <a:extLst>
                  <a:ext uri="{FF2B5EF4-FFF2-40B4-BE49-F238E27FC236}">
                    <a16:creationId xmlns:a16="http://schemas.microsoft.com/office/drawing/2014/main" id="{F0B413CF-05E4-4FC6-AD24-92A4E62B455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651947BA-8B81-4135-9C2F-DE2AFB02B307}"/>
              </a:ext>
            </a:extLst>
          </p:cNvPr>
          <p:cNvSpPr>
            <a:spLocks noGrp="1"/>
          </p:cNvSpPr>
          <p:nvPr>
            <p:ph sz="quarter" idx="16"/>
          </p:nvPr>
        </p:nvSpPr>
        <p:spPr>
          <a:xfrm>
            <a:off x="6753959" y="1456710"/>
            <a:ext cx="3597335" cy="417478"/>
          </a:xfrm>
        </p:spPr>
        <p:txBody>
          <a:bodyPr/>
          <a:lstStyle/>
          <a:p>
            <a:pPr lvl="0" defTabSz="914400">
              <a:lnSpc>
                <a:spcPct val="100000"/>
              </a:lnSpc>
              <a:spcBef>
                <a:spcPts val="0"/>
              </a:spcBef>
            </a:pPr>
            <a:r>
              <a:rPr lang="en-IN" sz="2000" dirty="0">
                <a:solidFill>
                  <a:srgbClr val="0078D4"/>
                </a:solidFill>
                <a:latin typeface="Segoe UI Semibold"/>
              </a:rPr>
              <a:t>…but scaling can be complex</a:t>
            </a:r>
          </a:p>
        </p:txBody>
      </p:sp>
      <p:grpSp>
        <p:nvGrpSpPr>
          <p:cNvPr id="118" name="Group 117">
            <a:extLst>
              <a:ext uri="{FF2B5EF4-FFF2-40B4-BE49-F238E27FC236}">
                <a16:creationId xmlns:a16="http://schemas.microsoft.com/office/drawing/2014/main" id="{549F23D9-D547-4270-8C6C-7BEF6DCF543F}"/>
              </a:ext>
              <a:ext uri="{C183D7F6-B498-43B3-948B-1728B52AA6E4}">
                <adec:decorative xmlns:adec="http://schemas.microsoft.com/office/drawing/2017/decorative" val="1"/>
              </a:ext>
            </a:extLst>
          </p:cNvPr>
          <p:cNvGrpSpPr/>
          <p:nvPr/>
        </p:nvGrpSpPr>
        <p:grpSpPr>
          <a:xfrm>
            <a:off x="6662057" y="2158490"/>
            <a:ext cx="484992" cy="484992"/>
            <a:chOff x="7092600" y="1793424"/>
            <a:chExt cx="484992" cy="484992"/>
          </a:xfrm>
        </p:grpSpPr>
        <p:sp>
          <p:nvSpPr>
            <p:cNvPr id="119" name="Oval 118">
              <a:extLst>
                <a:ext uri="{FF2B5EF4-FFF2-40B4-BE49-F238E27FC236}">
                  <a16:creationId xmlns:a16="http://schemas.microsoft.com/office/drawing/2014/main" id="{95A05EC6-A837-4672-AEC8-E6F49ED65773}"/>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0" name="Graphic 247" descr="engineer, assistance">
              <a:extLst>
                <a:ext uri="{FF2B5EF4-FFF2-40B4-BE49-F238E27FC236}">
                  <a16:creationId xmlns:a16="http://schemas.microsoft.com/office/drawing/2014/main" id="{4071DF77-5A50-4E86-A585-8A31E0C952BA}"/>
                </a:ext>
              </a:extLst>
            </p:cNvPr>
            <p:cNvGrpSpPr/>
            <p:nvPr/>
          </p:nvGrpSpPr>
          <p:grpSpPr>
            <a:xfrm>
              <a:off x="7207558" y="1908383"/>
              <a:ext cx="253222" cy="253220"/>
              <a:chOff x="6337562" y="5744951"/>
              <a:chExt cx="435026" cy="435024"/>
            </a:xfrm>
          </p:grpSpPr>
          <p:sp>
            <p:nvSpPr>
              <p:cNvPr id="121" name="Freeform: Shape 120">
                <a:extLst>
                  <a:ext uri="{FF2B5EF4-FFF2-40B4-BE49-F238E27FC236}">
                    <a16:creationId xmlns:a16="http://schemas.microsoft.com/office/drawing/2014/main" id="{01B13BC6-8B97-42D1-8B49-64E90281CEDD}"/>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C9F9EC12-F86C-47A2-B31C-BD26521BF614}"/>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8B6D285C-3F48-4C7E-9FBF-898C728B6687}"/>
              </a:ext>
            </a:extLst>
          </p:cNvPr>
          <p:cNvSpPr>
            <a:spLocks noGrp="1"/>
          </p:cNvSpPr>
          <p:nvPr>
            <p:ph sz="quarter" idx="17"/>
          </p:nvPr>
        </p:nvSpPr>
        <p:spPr>
          <a:xfrm>
            <a:off x="7272180" y="2215322"/>
            <a:ext cx="3079050"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Physical resource limitations </a:t>
            </a:r>
          </a:p>
        </p:txBody>
      </p:sp>
      <p:grpSp>
        <p:nvGrpSpPr>
          <p:cNvPr id="123" name="Group 122">
            <a:extLst>
              <a:ext uri="{FF2B5EF4-FFF2-40B4-BE49-F238E27FC236}">
                <a16:creationId xmlns:a16="http://schemas.microsoft.com/office/drawing/2014/main" id="{6BC8C796-A351-40FE-BFB2-517A958EB8B9}"/>
              </a:ext>
              <a:ext uri="{C183D7F6-B498-43B3-948B-1728B52AA6E4}">
                <adec:decorative xmlns:adec="http://schemas.microsoft.com/office/drawing/2017/decorative" val="1"/>
              </a:ext>
            </a:extLst>
          </p:cNvPr>
          <p:cNvGrpSpPr/>
          <p:nvPr/>
        </p:nvGrpSpPr>
        <p:grpSpPr>
          <a:xfrm>
            <a:off x="6662057" y="2868055"/>
            <a:ext cx="484992" cy="484992"/>
            <a:chOff x="7092600" y="2575289"/>
            <a:chExt cx="484992" cy="484992"/>
          </a:xfrm>
        </p:grpSpPr>
        <p:sp>
          <p:nvSpPr>
            <p:cNvPr id="124" name="Oval 123">
              <a:extLst>
                <a:ext uri="{FF2B5EF4-FFF2-40B4-BE49-F238E27FC236}">
                  <a16:creationId xmlns:a16="http://schemas.microsoft.com/office/drawing/2014/main" id="{18B056DA-B230-4038-AAE4-9877AE4F8E50}"/>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C2072534-F362-4316-AA14-8F087E249DF7}"/>
                </a:ext>
              </a:extLst>
            </p:cNvPr>
            <p:cNvGrpSpPr/>
            <p:nvPr/>
          </p:nvGrpSpPr>
          <p:grpSpPr>
            <a:xfrm>
              <a:off x="7224589" y="2697588"/>
              <a:ext cx="221014" cy="240416"/>
              <a:chOff x="8145819" y="1720374"/>
              <a:chExt cx="306514" cy="333420"/>
            </a:xfrm>
          </p:grpSpPr>
          <p:sp>
            <p:nvSpPr>
              <p:cNvPr id="128" name="Freeform 5">
                <a:extLst>
                  <a:ext uri="{FF2B5EF4-FFF2-40B4-BE49-F238E27FC236}">
                    <a16:creationId xmlns:a16="http://schemas.microsoft.com/office/drawing/2014/main" id="{2724CDF3-FC52-42AE-AD3E-C36061D8C773}"/>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Freeform 6">
                <a:extLst>
                  <a:ext uri="{FF2B5EF4-FFF2-40B4-BE49-F238E27FC236}">
                    <a16:creationId xmlns:a16="http://schemas.microsoft.com/office/drawing/2014/main" id="{C7F144B9-0C5B-40B2-979F-6C9B0D946861}"/>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7">
                <a:extLst>
                  <a:ext uri="{FF2B5EF4-FFF2-40B4-BE49-F238E27FC236}">
                    <a16:creationId xmlns:a16="http://schemas.microsoft.com/office/drawing/2014/main" id="{023D3140-8FB7-442C-8CA7-C94E2527BDF2}"/>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8">
                <a:extLst>
                  <a:ext uri="{FF2B5EF4-FFF2-40B4-BE49-F238E27FC236}">
                    <a16:creationId xmlns:a16="http://schemas.microsoft.com/office/drawing/2014/main" id="{97B706CC-7F92-4018-AF00-A753B078164A}"/>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9" name="Content Placeholder 8">
            <a:extLst>
              <a:ext uri="{FF2B5EF4-FFF2-40B4-BE49-F238E27FC236}">
                <a16:creationId xmlns:a16="http://schemas.microsoft.com/office/drawing/2014/main" id="{CDC491E6-D95C-49C1-89DC-8469922C6EB8}"/>
              </a:ext>
            </a:extLst>
          </p:cNvPr>
          <p:cNvSpPr>
            <a:spLocks noGrp="1"/>
          </p:cNvSpPr>
          <p:nvPr>
            <p:ph sz="quarter" idx="18"/>
          </p:nvPr>
        </p:nvSpPr>
        <p:spPr>
          <a:xfrm>
            <a:off x="7269801" y="2926721"/>
            <a:ext cx="3669794" cy="365124"/>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Adaptation to changing requirements</a:t>
            </a:r>
          </a:p>
        </p:txBody>
      </p:sp>
      <p:grpSp>
        <p:nvGrpSpPr>
          <p:cNvPr id="108" name="Group 107">
            <a:extLst>
              <a:ext uri="{FF2B5EF4-FFF2-40B4-BE49-F238E27FC236}">
                <a16:creationId xmlns:a16="http://schemas.microsoft.com/office/drawing/2014/main" id="{A479D9AC-7B1D-464C-B8A7-00F713C91052}"/>
              </a:ext>
              <a:ext uri="{C183D7F6-B498-43B3-948B-1728B52AA6E4}">
                <adec:decorative xmlns:adec="http://schemas.microsoft.com/office/drawing/2017/decorative" val="1"/>
              </a:ext>
            </a:extLst>
          </p:cNvPr>
          <p:cNvGrpSpPr/>
          <p:nvPr/>
        </p:nvGrpSpPr>
        <p:grpSpPr>
          <a:xfrm>
            <a:off x="6662057" y="3577620"/>
            <a:ext cx="484992" cy="484992"/>
            <a:chOff x="7092600" y="3357154"/>
            <a:chExt cx="484992" cy="484992"/>
          </a:xfrm>
        </p:grpSpPr>
        <p:sp>
          <p:nvSpPr>
            <p:cNvPr id="109" name="Oval 108">
              <a:extLst>
                <a:ext uri="{FF2B5EF4-FFF2-40B4-BE49-F238E27FC236}">
                  <a16:creationId xmlns:a16="http://schemas.microsoft.com/office/drawing/2014/main" id="{B5ED5D50-7F71-4844-942C-41CE67D9DAE7}"/>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C07E2304-F78C-4347-93B8-8C7A0349BFD4}"/>
                </a:ext>
              </a:extLst>
            </p:cNvPr>
            <p:cNvGrpSpPr/>
            <p:nvPr/>
          </p:nvGrpSpPr>
          <p:grpSpPr>
            <a:xfrm>
              <a:off x="7197947" y="3501444"/>
              <a:ext cx="274297" cy="196411"/>
              <a:chOff x="652038" y="5697603"/>
              <a:chExt cx="925830" cy="662940"/>
            </a:xfrm>
          </p:grpSpPr>
          <p:sp>
            <p:nvSpPr>
              <p:cNvPr id="111" name="Freeform: Shape 110">
                <a:extLst>
                  <a:ext uri="{FF2B5EF4-FFF2-40B4-BE49-F238E27FC236}">
                    <a16:creationId xmlns:a16="http://schemas.microsoft.com/office/drawing/2014/main" id="{8BDF4FCD-D0A5-4931-A0CD-03C123755983}"/>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96A4E1BB-234C-4A55-A175-DE5C6B33BA6E}"/>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65DD977C-0544-4E56-A8D7-5BCE12BCC57B}"/>
              </a:ext>
            </a:extLst>
          </p:cNvPr>
          <p:cNvSpPr>
            <a:spLocks noGrp="1"/>
          </p:cNvSpPr>
          <p:nvPr>
            <p:ph sz="quarter" idx="19"/>
          </p:nvPr>
        </p:nvSpPr>
        <p:spPr>
          <a:xfrm>
            <a:off x="7269956" y="3636299"/>
            <a:ext cx="3002756"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Memory management issues</a:t>
            </a:r>
          </a:p>
        </p:txBody>
      </p:sp>
      <p:grpSp>
        <p:nvGrpSpPr>
          <p:cNvPr id="155" name="Group 154">
            <a:extLst>
              <a:ext uri="{FF2B5EF4-FFF2-40B4-BE49-F238E27FC236}">
                <a16:creationId xmlns:a16="http://schemas.microsoft.com/office/drawing/2014/main" id="{E863E1CC-4928-42FA-B10A-47C0790CFA52}"/>
              </a:ext>
              <a:ext uri="{C183D7F6-B498-43B3-948B-1728B52AA6E4}">
                <adec:decorative xmlns:adec="http://schemas.microsoft.com/office/drawing/2017/decorative" val="1"/>
              </a:ext>
            </a:extLst>
          </p:cNvPr>
          <p:cNvGrpSpPr/>
          <p:nvPr/>
        </p:nvGrpSpPr>
        <p:grpSpPr>
          <a:xfrm>
            <a:off x="6662057" y="4299508"/>
            <a:ext cx="484992" cy="484992"/>
            <a:chOff x="566057" y="4499684"/>
            <a:chExt cx="484992" cy="484992"/>
          </a:xfrm>
        </p:grpSpPr>
        <p:sp>
          <p:nvSpPr>
            <p:cNvPr id="156" name="Oval 155">
              <a:extLst>
                <a:ext uri="{FF2B5EF4-FFF2-40B4-BE49-F238E27FC236}">
                  <a16:creationId xmlns:a16="http://schemas.microsoft.com/office/drawing/2014/main" id="{C16308AC-54F8-4361-898F-033279F546CF}"/>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0D1C31BC-BBC3-42EC-9DC4-F78613C5B3A3}"/>
                </a:ext>
              </a:extLst>
            </p:cNvPr>
            <p:cNvGrpSpPr/>
            <p:nvPr/>
          </p:nvGrpSpPr>
          <p:grpSpPr>
            <a:xfrm>
              <a:off x="671405" y="4605028"/>
              <a:ext cx="274297" cy="274296"/>
              <a:chOff x="887750" y="3967102"/>
              <a:chExt cx="952500" cy="952499"/>
            </a:xfrm>
          </p:grpSpPr>
          <p:sp>
            <p:nvSpPr>
              <p:cNvPr id="158" name="Freeform: Shape 157">
                <a:extLst>
                  <a:ext uri="{FF2B5EF4-FFF2-40B4-BE49-F238E27FC236}">
                    <a16:creationId xmlns:a16="http://schemas.microsoft.com/office/drawing/2014/main" id="{4435644B-E784-4D1A-9685-D6E0720B33CF}"/>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491441B-F89D-43AE-9158-4EDCADD5394B}"/>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3C78B1C2-776F-454A-8FAC-AF15C944F2B8}"/>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6D99E5C-D5C4-48E1-ACDD-D2FE1E7E2C20}"/>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B75706B8-5E99-4CF2-B92D-25EE265AB8F2}"/>
              </a:ext>
            </a:extLst>
          </p:cNvPr>
          <p:cNvSpPr>
            <a:spLocks noGrp="1"/>
          </p:cNvSpPr>
          <p:nvPr>
            <p:ph sz="quarter" idx="20"/>
          </p:nvPr>
        </p:nvSpPr>
        <p:spPr>
          <a:xfrm>
            <a:off x="7270837" y="4238695"/>
            <a:ext cx="3091480" cy="648835"/>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Backup and database restore difficulties</a:t>
            </a:r>
          </a:p>
        </p:txBody>
      </p:sp>
      <p:grpSp>
        <p:nvGrpSpPr>
          <p:cNvPr id="113" name="Group 112">
            <a:extLst>
              <a:ext uri="{FF2B5EF4-FFF2-40B4-BE49-F238E27FC236}">
                <a16:creationId xmlns:a16="http://schemas.microsoft.com/office/drawing/2014/main" id="{A87D69BA-1CD3-44C0-9291-46238003604B}"/>
              </a:ext>
              <a:ext uri="{C183D7F6-B498-43B3-948B-1728B52AA6E4}">
                <adec:decorative xmlns:adec="http://schemas.microsoft.com/office/drawing/2017/decorative" val="1"/>
              </a:ext>
            </a:extLst>
          </p:cNvPr>
          <p:cNvGrpSpPr/>
          <p:nvPr/>
        </p:nvGrpSpPr>
        <p:grpSpPr>
          <a:xfrm>
            <a:off x="6662057" y="5021397"/>
            <a:ext cx="484992" cy="484992"/>
            <a:chOff x="7092600" y="4920884"/>
            <a:chExt cx="484992" cy="484992"/>
          </a:xfrm>
        </p:grpSpPr>
        <p:sp>
          <p:nvSpPr>
            <p:cNvPr id="114" name="Oval 113">
              <a:extLst>
                <a:ext uri="{FF2B5EF4-FFF2-40B4-BE49-F238E27FC236}">
                  <a16:creationId xmlns:a16="http://schemas.microsoft.com/office/drawing/2014/main" id="{4C6DE460-9D2C-434B-98FB-06BDC3A35855}"/>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32ED78FA-D296-46F8-B053-7383D0375098}"/>
                </a:ext>
              </a:extLst>
            </p:cNvPr>
            <p:cNvGrpSpPr/>
            <p:nvPr/>
          </p:nvGrpSpPr>
          <p:grpSpPr>
            <a:xfrm flipH="1">
              <a:off x="7239089" y="5032035"/>
              <a:ext cx="192008" cy="262722"/>
              <a:chOff x="842035" y="3386465"/>
              <a:chExt cx="320346" cy="438324"/>
            </a:xfrm>
          </p:grpSpPr>
          <p:sp>
            <p:nvSpPr>
              <p:cNvPr id="116" name="Freeform: Shape 115">
                <a:extLst>
                  <a:ext uri="{FF2B5EF4-FFF2-40B4-BE49-F238E27FC236}">
                    <a16:creationId xmlns:a16="http://schemas.microsoft.com/office/drawing/2014/main" id="{D5EFC968-7073-44E7-AC90-F27CDA306E4A}"/>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BB02155B-0534-4CA9-8DA7-BDB8960C0867}"/>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7CCCA9D-BD4E-4F70-B0B8-4582FCF5F9D1}"/>
              </a:ext>
            </a:extLst>
          </p:cNvPr>
          <p:cNvSpPr>
            <a:spLocks noGrp="1"/>
          </p:cNvSpPr>
          <p:nvPr>
            <p:ph sz="quarter" idx="21"/>
          </p:nvPr>
        </p:nvSpPr>
        <p:spPr>
          <a:xfrm>
            <a:off x="7270245" y="5071383"/>
            <a:ext cx="2574285" cy="311327"/>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Database engine efficiency </a:t>
            </a:r>
          </a:p>
        </p:txBody>
      </p:sp>
      <p:grpSp>
        <p:nvGrpSpPr>
          <p:cNvPr id="139" name="Group 138">
            <a:extLst>
              <a:ext uri="{FF2B5EF4-FFF2-40B4-BE49-F238E27FC236}">
                <a16:creationId xmlns:a16="http://schemas.microsoft.com/office/drawing/2014/main" id="{AF355007-1C3E-444A-9B20-763FD9839501}"/>
              </a:ext>
              <a:ext uri="{C183D7F6-B498-43B3-948B-1728B52AA6E4}">
                <adec:decorative xmlns:adec="http://schemas.microsoft.com/office/drawing/2017/decorative" val="1"/>
              </a:ext>
            </a:extLst>
          </p:cNvPr>
          <p:cNvGrpSpPr/>
          <p:nvPr/>
        </p:nvGrpSpPr>
        <p:grpSpPr>
          <a:xfrm>
            <a:off x="6662057" y="5730960"/>
            <a:ext cx="484992" cy="484992"/>
            <a:chOff x="7092600" y="5702748"/>
            <a:chExt cx="484992" cy="484992"/>
          </a:xfrm>
        </p:grpSpPr>
        <p:sp>
          <p:nvSpPr>
            <p:cNvPr id="140" name="Oval 139">
              <a:extLst>
                <a:ext uri="{FF2B5EF4-FFF2-40B4-BE49-F238E27FC236}">
                  <a16:creationId xmlns:a16="http://schemas.microsoft.com/office/drawing/2014/main" id="{AE73A00B-AB9D-4677-99BB-E4633DB493CB}"/>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3415294-84D2-4476-BC9D-1662C1786C86}"/>
                </a:ext>
              </a:extLst>
            </p:cNvPr>
            <p:cNvGrpSpPr/>
            <p:nvPr/>
          </p:nvGrpSpPr>
          <p:grpSpPr>
            <a:xfrm>
              <a:off x="7206249" y="5830517"/>
              <a:ext cx="257695" cy="229454"/>
              <a:chOff x="7862879" y="4233863"/>
              <a:chExt cx="797230" cy="709862"/>
            </a:xfrm>
          </p:grpSpPr>
          <p:sp>
            <p:nvSpPr>
              <p:cNvPr id="142" name="AutoShape 11">
                <a:extLst>
                  <a:ext uri="{FF2B5EF4-FFF2-40B4-BE49-F238E27FC236}">
                    <a16:creationId xmlns:a16="http://schemas.microsoft.com/office/drawing/2014/main" id="{ACD18508-602E-408B-8550-AE22BD833456}"/>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3" name="Rectangle 13">
                <a:extLst>
                  <a:ext uri="{FF2B5EF4-FFF2-40B4-BE49-F238E27FC236}">
                    <a16:creationId xmlns:a16="http://schemas.microsoft.com/office/drawing/2014/main" id="{1A27C62B-3536-4908-85F5-C4FF145DF7F6}"/>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4" name="Rectangle 14">
                <a:extLst>
                  <a:ext uri="{FF2B5EF4-FFF2-40B4-BE49-F238E27FC236}">
                    <a16:creationId xmlns:a16="http://schemas.microsoft.com/office/drawing/2014/main" id="{516EF242-C45D-4460-AC99-F6EC3E866AD5}"/>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5">
                <a:extLst>
                  <a:ext uri="{FF2B5EF4-FFF2-40B4-BE49-F238E27FC236}">
                    <a16:creationId xmlns:a16="http://schemas.microsoft.com/office/drawing/2014/main" id="{B1A76986-36B4-422F-8B27-A24EB46B21DD}"/>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6">
                <a:extLst>
                  <a:ext uri="{FF2B5EF4-FFF2-40B4-BE49-F238E27FC236}">
                    <a16:creationId xmlns:a16="http://schemas.microsoft.com/office/drawing/2014/main" id="{42F84842-2CE8-4625-BC6E-7C779117B4EA}"/>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7">
                <a:extLst>
                  <a:ext uri="{FF2B5EF4-FFF2-40B4-BE49-F238E27FC236}">
                    <a16:creationId xmlns:a16="http://schemas.microsoft.com/office/drawing/2014/main" id="{9661CF5E-DE3B-4F96-8773-BCEF69ADAC56}"/>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8">
                <a:extLst>
                  <a:ext uri="{FF2B5EF4-FFF2-40B4-BE49-F238E27FC236}">
                    <a16:creationId xmlns:a16="http://schemas.microsoft.com/office/drawing/2014/main" id="{4F912B1B-616E-40F0-9CB1-7FF28E139E4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9">
                <a:extLst>
                  <a:ext uri="{FF2B5EF4-FFF2-40B4-BE49-F238E27FC236}">
                    <a16:creationId xmlns:a16="http://schemas.microsoft.com/office/drawing/2014/main" id="{E239ABF7-FCA2-464D-B45D-F99168D0DAA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20">
                <a:extLst>
                  <a:ext uri="{FF2B5EF4-FFF2-40B4-BE49-F238E27FC236}">
                    <a16:creationId xmlns:a16="http://schemas.microsoft.com/office/drawing/2014/main" id="{A0249D80-DD23-4F21-82C2-A9648A4F90E4}"/>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21">
                <a:extLst>
                  <a:ext uri="{FF2B5EF4-FFF2-40B4-BE49-F238E27FC236}">
                    <a16:creationId xmlns:a16="http://schemas.microsoft.com/office/drawing/2014/main" id="{D26D5AC0-52BC-4700-BF18-9FAFCB00B4EC}"/>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2">
                <a:extLst>
                  <a:ext uri="{FF2B5EF4-FFF2-40B4-BE49-F238E27FC236}">
                    <a16:creationId xmlns:a16="http://schemas.microsoft.com/office/drawing/2014/main" id="{0EB2A762-359A-4565-AA85-B1BE838E0436}"/>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3">
                <a:extLst>
                  <a:ext uri="{FF2B5EF4-FFF2-40B4-BE49-F238E27FC236}">
                    <a16:creationId xmlns:a16="http://schemas.microsoft.com/office/drawing/2014/main" id="{32AF96D2-4404-4C9D-933B-1CDFD15497FD}"/>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4">
                <a:extLst>
                  <a:ext uri="{FF2B5EF4-FFF2-40B4-BE49-F238E27FC236}">
                    <a16:creationId xmlns:a16="http://schemas.microsoft.com/office/drawing/2014/main" id="{0F4B9AFC-0AE1-4DF5-8871-79BF0A68E3AD}"/>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ED0FBE0A-82CD-4BC1-BEA0-E44A9551B3C9}"/>
              </a:ext>
            </a:extLst>
          </p:cNvPr>
          <p:cNvSpPr>
            <a:spLocks noGrp="1"/>
          </p:cNvSpPr>
          <p:nvPr>
            <p:ph sz="quarter" idx="22"/>
          </p:nvPr>
        </p:nvSpPr>
        <p:spPr>
          <a:xfrm>
            <a:off x="7270691" y="5791082"/>
            <a:ext cx="3251548" cy="351788"/>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Server configuration optimization</a:t>
            </a:r>
          </a:p>
        </p:txBody>
      </p:sp>
    </p:spTree>
    <p:extLst>
      <p:ext uri="{BB962C8B-B14F-4D97-AF65-F5344CB8AC3E}">
        <p14:creationId xmlns:p14="http://schemas.microsoft.com/office/powerpoint/2010/main" val="126453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(2 of 3)</a:t>
            </a:r>
          </a:p>
        </p:txBody>
      </p:sp>
      <p:sp>
        <p:nvSpPr>
          <p:cNvPr id="39" name="Rectangle 38">
            <a:extLst>
              <a:ext uri="{FF2B5EF4-FFF2-40B4-BE49-F238E27FC236}">
                <a16:creationId xmlns:a16="http://schemas.microsoft.com/office/drawing/2014/main" id="{4CF4D354-D0A5-4826-AACF-A63E89E06366}"/>
              </a:ext>
              <a:ext uri="{C183D7F6-B498-43B3-948B-1728B52AA6E4}">
                <adec:decorative xmlns:adec="http://schemas.microsoft.com/office/drawing/2017/decorative" val="1"/>
              </a:ext>
            </a:extLst>
          </p:cNvPr>
          <p:cNvSpPr/>
          <p:nvPr/>
        </p:nvSpPr>
        <p:spPr bwMode="auto">
          <a:xfrm>
            <a:off x="0" y="3422231"/>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hlinkClick r:id="rId3" action="ppaction://hlinksldjump"/>
            <a:extLst>
              <a:ext uri="{FF2B5EF4-FFF2-40B4-BE49-F238E27FC236}">
                <a16:creationId xmlns:a16="http://schemas.microsoft.com/office/drawing/2014/main" id="{9A1F71B1-7FCD-424C-A71B-28E25DA259F5}"/>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89BDB95C-D832-4F9C-8F29-8BB288007AAA}"/>
              </a:ext>
              <a:ext uri="{C183D7F6-B498-43B3-948B-1728B52AA6E4}">
                <adec:decorative xmlns:adec="http://schemas.microsoft.com/office/drawing/2017/decorative" val="1"/>
              </a:ext>
            </a:extLst>
          </p:cNvPr>
          <p:cNvGrpSpPr/>
          <p:nvPr/>
        </p:nvGrpSpPr>
        <p:grpSpPr>
          <a:xfrm>
            <a:off x="2011396" y="2981868"/>
            <a:ext cx="459505" cy="806706"/>
            <a:chOff x="2762431" y="2145656"/>
            <a:chExt cx="965275" cy="1694636"/>
          </a:xfrm>
        </p:grpSpPr>
        <p:sp>
          <p:nvSpPr>
            <p:cNvPr id="42" name="Arrow: Right 41">
              <a:extLst>
                <a:ext uri="{FF2B5EF4-FFF2-40B4-BE49-F238E27FC236}">
                  <a16:creationId xmlns:a16="http://schemas.microsoft.com/office/drawing/2014/main" id="{6ED776D7-CEC0-40F3-8536-9E1EA94402B2}"/>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Arrow: Right 42">
              <a:extLst>
                <a:ext uri="{FF2B5EF4-FFF2-40B4-BE49-F238E27FC236}">
                  <a16:creationId xmlns:a16="http://schemas.microsoft.com/office/drawing/2014/main" id="{25FB3D44-E379-4BC2-BE0C-9D2B354460BB}"/>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Freeform 47">
              <a:extLst>
                <a:ext uri="{FF2B5EF4-FFF2-40B4-BE49-F238E27FC236}">
                  <a16:creationId xmlns:a16="http://schemas.microsoft.com/office/drawing/2014/main" id="{74C157AE-F4F5-49D2-8593-6CA81CCFE7C5}"/>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Right 44">
              <a:extLst>
                <a:ext uri="{FF2B5EF4-FFF2-40B4-BE49-F238E27FC236}">
                  <a16:creationId xmlns:a16="http://schemas.microsoft.com/office/drawing/2014/main" id="{BFFF507B-5DEB-4D0F-BC56-A8F99AAE7736}"/>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Arrow: Right 45">
              <a:extLst>
                <a:ext uri="{FF2B5EF4-FFF2-40B4-BE49-F238E27FC236}">
                  <a16:creationId xmlns:a16="http://schemas.microsoft.com/office/drawing/2014/main" id="{EB6E0CA4-93FA-462D-A11B-350B34972B5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0683FFBD-2C2A-4918-A10F-7B9E9B441D10}"/>
              </a:ext>
            </a:extLst>
          </p:cNvPr>
          <p:cNvSpPr>
            <a:spLocks noGrp="1"/>
          </p:cNvSpPr>
          <p:nvPr>
            <p:ph sz="quarter" idx="13"/>
          </p:nvPr>
        </p:nvSpPr>
        <p:spPr>
          <a:xfrm>
            <a:off x="584800" y="4296340"/>
            <a:ext cx="3528873" cy="84716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Right-size your infrastructure and increase availability</a:t>
            </a:r>
          </a:p>
        </p:txBody>
      </p:sp>
      <p:sp>
        <p:nvSpPr>
          <p:cNvPr id="6" name="Content Placeholder 5">
            <a:extLst>
              <a:ext uri="{FF2B5EF4-FFF2-40B4-BE49-F238E27FC236}">
                <a16:creationId xmlns:a16="http://schemas.microsoft.com/office/drawing/2014/main" id="{1E519589-E884-45A6-A131-F540858494B1}"/>
              </a:ext>
            </a:extLst>
          </p:cNvPr>
          <p:cNvSpPr>
            <a:spLocks noGrp="1"/>
          </p:cNvSpPr>
          <p:nvPr>
            <p:ph sz="quarter" idx="14"/>
          </p:nvPr>
        </p:nvSpPr>
        <p:spPr>
          <a:xfrm>
            <a:off x="584800" y="4973152"/>
            <a:ext cx="3497084" cy="130708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Ensure zero-down-time deployments using an enterprise-grade web hosting platform that serves over 2M sites and processes 41B requests and 9T SQL queries per day</a:t>
            </a:r>
          </a:p>
        </p:txBody>
      </p:sp>
      <p:cxnSp>
        <p:nvCxnSpPr>
          <p:cNvPr id="97" name="Straight Connector 96">
            <a:extLst>
              <a:ext uri="{FF2B5EF4-FFF2-40B4-BE49-F238E27FC236}">
                <a16:creationId xmlns:a16="http://schemas.microsoft.com/office/drawing/2014/main" id="{F3616FE6-03D5-4920-8636-80B30A9D7F21}"/>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hlinkClick r:id="rId4" action="ppaction://hlinksldjump"/>
            <a:extLst>
              <a:ext uri="{FF2B5EF4-FFF2-40B4-BE49-F238E27FC236}">
                <a16:creationId xmlns:a16="http://schemas.microsoft.com/office/drawing/2014/main" id="{998269F8-8703-4A25-BB82-95EA249B44A9}"/>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0C36F9B-2202-4DBE-8FE2-1D16554E3435}"/>
              </a:ext>
              <a:ext uri="{C183D7F6-B498-43B3-948B-1728B52AA6E4}">
                <adec:decorative xmlns:adec="http://schemas.microsoft.com/office/drawing/2017/decorative" val="1"/>
              </a:ext>
            </a:extLst>
          </p:cNvPr>
          <p:cNvGrpSpPr/>
          <p:nvPr/>
        </p:nvGrpSpPr>
        <p:grpSpPr>
          <a:xfrm>
            <a:off x="5722742" y="3010558"/>
            <a:ext cx="746515" cy="749326"/>
            <a:chOff x="8270741" y="2295364"/>
            <a:chExt cx="1480400" cy="1485974"/>
          </a:xfrm>
        </p:grpSpPr>
        <p:sp>
          <p:nvSpPr>
            <p:cNvPr id="49" name="AutoShape 37">
              <a:extLst>
                <a:ext uri="{FF2B5EF4-FFF2-40B4-BE49-F238E27FC236}">
                  <a16:creationId xmlns:a16="http://schemas.microsoft.com/office/drawing/2014/main" id="{F8F2C05F-24DE-4695-A10D-E861D7418B96}"/>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9">
              <a:extLst>
                <a:ext uri="{FF2B5EF4-FFF2-40B4-BE49-F238E27FC236}">
                  <a16:creationId xmlns:a16="http://schemas.microsoft.com/office/drawing/2014/main" id="{202E3161-80AE-4B29-B5BD-E6A895525D27}"/>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40">
              <a:extLst>
                <a:ext uri="{FF2B5EF4-FFF2-40B4-BE49-F238E27FC236}">
                  <a16:creationId xmlns:a16="http://schemas.microsoft.com/office/drawing/2014/main" id="{19307813-1975-4A2E-A231-28ADDD2AC7BA}"/>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41">
              <a:extLst>
                <a:ext uri="{FF2B5EF4-FFF2-40B4-BE49-F238E27FC236}">
                  <a16:creationId xmlns:a16="http://schemas.microsoft.com/office/drawing/2014/main" id="{DCDBABD7-EF01-44AE-A9D0-A351218D6673}"/>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42">
              <a:extLst>
                <a:ext uri="{FF2B5EF4-FFF2-40B4-BE49-F238E27FC236}">
                  <a16:creationId xmlns:a16="http://schemas.microsoft.com/office/drawing/2014/main" id="{447C8082-CA3D-405F-8893-6FB78A21116E}"/>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43">
              <a:extLst>
                <a:ext uri="{FF2B5EF4-FFF2-40B4-BE49-F238E27FC236}">
                  <a16:creationId xmlns:a16="http://schemas.microsoft.com/office/drawing/2014/main" id="{5D2A3B2A-60AA-445C-A28B-78199A494EBD}"/>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4">
              <a:extLst>
                <a:ext uri="{FF2B5EF4-FFF2-40B4-BE49-F238E27FC236}">
                  <a16:creationId xmlns:a16="http://schemas.microsoft.com/office/drawing/2014/main" id="{CE1F1E00-077A-4A85-96B2-F06FCA4B3BB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6">
              <a:extLst>
                <a:ext uri="{FF2B5EF4-FFF2-40B4-BE49-F238E27FC236}">
                  <a16:creationId xmlns:a16="http://schemas.microsoft.com/office/drawing/2014/main" id="{F540DC2E-EEE9-4845-B879-B1B484C9A97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24F147BC-117F-42D5-B38E-BFFE7DA767F0}"/>
                </a:ext>
              </a:extLst>
            </p:cNvPr>
            <p:cNvGrpSpPr/>
            <p:nvPr/>
          </p:nvGrpSpPr>
          <p:grpSpPr>
            <a:xfrm>
              <a:off x="9058423" y="2295364"/>
              <a:ext cx="598475" cy="392324"/>
              <a:chOff x="9080197" y="1845683"/>
              <a:chExt cx="795746" cy="521644"/>
            </a:xfrm>
          </p:grpSpPr>
          <p:sp>
            <p:nvSpPr>
              <p:cNvPr id="59" name="Freeform 45">
                <a:extLst>
                  <a:ext uri="{FF2B5EF4-FFF2-40B4-BE49-F238E27FC236}">
                    <a16:creationId xmlns:a16="http://schemas.microsoft.com/office/drawing/2014/main" id="{EEED4508-99BF-4E27-84E7-F9FFE6287731}"/>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Isosceles Triangle 59">
                <a:extLst>
                  <a:ext uri="{FF2B5EF4-FFF2-40B4-BE49-F238E27FC236}">
                    <a16:creationId xmlns:a16="http://schemas.microsoft.com/office/drawing/2014/main" id="{0C6CB964-05EF-4406-8130-E095BB0531AC}"/>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8" name="Freeform 47">
              <a:extLst>
                <a:ext uri="{FF2B5EF4-FFF2-40B4-BE49-F238E27FC236}">
                  <a16:creationId xmlns:a16="http://schemas.microsoft.com/office/drawing/2014/main" id="{BE1531DE-9DBB-4E8C-A276-E6A8832AE52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F8F1B9BD-C5ED-4D7B-B5A4-9AA69AC27C64}"/>
              </a:ext>
            </a:extLst>
          </p:cNvPr>
          <p:cNvSpPr>
            <a:spLocks noGrp="1"/>
          </p:cNvSpPr>
          <p:nvPr>
            <p:ph sz="quarter" idx="15"/>
          </p:nvPr>
        </p:nvSpPr>
        <p:spPr>
          <a:xfrm>
            <a:off x="4482886" y="4299745"/>
            <a:ext cx="3178602" cy="769937"/>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Get up to speed quickly on a platform tailored for .NET</a:t>
            </a:r>
          </a:p>
        </p:txBody>
      </p:sp>
      <p:sp>
        <p:nvSpPr>
          <p:cNvPr id="11" name="Content Placeholder 10">
            <a:extLst>
              <a:ext uri="{FF2B5EF4-FFF2-40B4-BE49-F238E27FC236}">
                <a16:creationId xmlns:a16="http://schemas.microsoft.com/office/drawing/2014/main" id="{C6FB234F-3079-4BE1-95C5-46AF0DA311FF}"/>
              </a:ext>
            </a:extLst>
          </p:cNvPr>
          <p:cNvSpPr>
            <a:spLocks noGrp="1"/>
          </p:cNvSpPr>
          <p:nvPr>
            <p:ph sz="quarter" idx="16"/>
          </p:nvPr>
        </p:nvSpPr>
        <p:spPr>
          <a:xfrm>
            <a:off x="4484435" y="4973152"/>
            <a:ext cx="3178602" cy="1020601"/>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Designed product and interface to be familiar from day one for .NET developers and SQL DBAs</a:t>
            </a:r>
          </a:p>
        </p:txBody>
      </p:sp>
      <p:cxnSp>
        <p:nvCxnSpPr>
          <p:cNvPr id="98" name="Straight Connector 97">
            <a:extLst>
              <a:ext uri="{FF2B5EF4-FFF2-40B4-BE49-F238E27FC236}">
                <a16:creationId xmlns:a16="http://schemas.microsoft.com/office/drawing/2014/main" id="{EE4A5623-0C47-4D41-A668-A0E3AB702A9E}"/>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61">
            <a:hlinkClick r:id="rId5" action="ppaction://hlinksldjump"/>
            <a:extLst>
              <a:ext uri="{FF2B5EF4-FFF2-40B4-BE49-F238E27FC236}">
                <a16:creationId xmlns:a16="http://schemas.microsoft.com/office/drawing/2014/main" id="{38BAEA68-B485-4028-95EA-5BE396DED3C6}"/>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DD6CC042-BFC8-4514-8E40-BA3C2FC0A4FD}"/>
              </a:ext>
              <a:ext uri="{C183D7F6-B498-43B3-948B-1728B52AA6E4}">
                <adec:decorative xmlns:adec="http://schemas.microsoft.com/office/drawing/2017/decorative" val="1"/>
              </a:ext>
            </a:extLst>
          </p:cNvPr>
          <p:cNvGrpSpPr/>
          <p:nvPr/>
        </p:nvGrpSpPr>
        <p:grpSpPr>
          <a:xfrm>
            <a:off x="9546218" y="3021743"/>
            <a:ext cx="892250" cy="726957"/>
            <a:chOff x="-517628" y="4158749"/>
            <a:chExt cx="571363" cy="465516"/>
          </a:xfrm>
        </p:grpSpPr>
        <p:grpSp>
          <p:nvGrpSpPr>
            <p:cNvPr id="64" name="speedometer" descr="speedometer">
              <a:extLst>
                <a:ext uri="{FF2B5EF4-FFF2-40B4-BE49-F238E27FC236}">
                  <a16:creationId xmlns:a16="http://schemas.microsoft.com/office/drawing/2014/main" id="{C7619630-3A55-43BC-9EDF-B60D73A640E2}"/>
                </a:ext>
              </a:extLst>
            </p:cNvPr>
            <p:cNvGrpSpPr/>
            <p:nvPr/>
          </p:nvGrpSpPr>
          <p:grpSpPr>
            <a:xfrm rot="19591726" flipH="1">
              <a:off x="-517628" y="4158749"/>
              <a:ext cx="379517" cy="332754"/>
              <a:chOff x="-516564" y="4218437"/>
              <a:chExt cx="379517" cy="332754"/>
            </a:xfrm>
            <a:solidFill>
              <a:schemeClr val="tx1"/>
            </a:solidFill>
          </p:grpSpPr>
          <p:sp>
            <p:nvSpPr>
              <p:cNvPr id="95" name="Freeform: Shape 94">
                <a:extLst>
                  <a:ext uri="{FF2B5EF4-FFF2-40B4-BE49-F238E27FC236}">
                    <a16:creationId xmlns:a16="http://schemas.microsoft.com/office/drawing/2014/main" id="{FC1A53F6-B108-46E6-88AC-8262AA73C77E}"/>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FF6F99-6014-461F-8978-EE087E7D0A06}"/>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7" name="Freeform 137">
              <a:extLst>
                <a:ext uri="{FF2B5EF4-FFF2-40B4-BE49-F238E27FC236}">
                  <a16:creationId xmlns:a16="http://schemas.microsoft.com/office/drawing/2014/main" id="{E5A19F75-74AE-4F17-B0F2-0B36E911D8B8}"/>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5BEE0A18-600A-487A-9B69-3299D31A5F23}"/>
              </a:ext>
            </a:extLst>
          </p:cNvPr>
          <p:cNvSpPr>
            <a:spLocks noGrp="1"/>
          </p:cNvSpPr>
          <p:nvPr>
            <p:ph sz="quarter" idx="17"/>
          </p:nvPr>
        </p:nvSpPr>
        <p:spPr>
          <a:xfrm>
            <a:off x="8360938" y="4299742"/>
            <a:ext cx="3178602" cy="769937"/>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Secure your applications and databases</a:t>
            </a:r>
          </a:p>
        </p:txBody>
      </p:sp>
      <p:sp>
        <p:nvSpPr>
          <p:cNvPr id="14" name="Content Placeholder 13">
            <a:extLst>
              <a:ext uri="{FF2B5EF4-FFF2-40B4-BE49-F238E27FC236}">
                <a16:creationId xmlns:a16="http://schemas.microsoft.com/office/drawing/2014/main" id="{425DF16D-7F29-4650-BD76-0314F142E54A}"/>
              </a:ext>
            </a:extLst>
          </p:cNvPr>
          <p:cNvSpPr>
            <a:spLocks noGrp="1"/>
          </p:cNvSpPr>
          <p:nvPr>
            <p:ph sz="quarter" idx="18"/>
          </p:nvPr>
        </p:nvSpPr>
        <p:spPr>
          <a:xfrm>
            <a:off x="8356175" y="4973150"/>
            <a:ext cx="3178602" cy="1020602"/>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Protect your applications and improve security posture with built-in web app and database security controls</a:t>
            </a:r>
          </a:p>
        </p:txBody>
      </p:sp>
    </p:spTree>
    <p:extLst>
      <p:ext uri="{BB962C8B-B14F-4D97-AF65-F5344CB8AC3E}">
        <p14:creationId xmlns:p14="http://schemas.microsoft.com/office/powerpoint/2010/main" val="108380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E6724-FBD5-409E-AA7B-453409054F15}"/>
              </a:ext>
            </a:extLst>
          </p:cNvPr>
          <p:cNvSpPr>
            <a:spLocks noGrp="1"/>
          </p:cNvSpPr>
          <p:nvPr>
            <p:ph type="title"/>
          </p:nvPr>
        </p:nvSpPr>
        <p:spPr>
          <a:xfrm>
            <a:off x="427997" y="3501612"/>
            <a:ext cx="3993173" cy="963719"/>
          </a:xfrm>
        </p:spPr>
        <p:txBody>
          <a:bodyPr/>
          <a:lstStyle/>
          <a:p>
            <a:pPr defTabSz="932742">
              <a:defRPr/>
            </a:pPr>
            <a:r>
              <a:rPr lang="en-US" sz="3600" spc="-50" dirty="0">
                <a:solidFill>
                  <a:schemeClr val="accent3"/>
                </a:solidFill>
                <a:latin typeface="Segoe UI Semibold"/>
              </a:rPr>
              <a:t>Ship New Features</a:t>
            </a:r>
            <a:r>
              <a:rPr lang="en-US" sz="3600" spc="-50" baseline="0" dirty="0">
                <a:solidFill>
                  <a:schemeClr val="accent3"/>
                </a:solidFill>
                <a:latin typeface="Segoe UI Semibold"/>
              </a:rPr>
              <a:t> </a:t>
            </a:r>
            <a:r>
              <a:rPr lang="en-US" sz="3600" spc="-50" dirty="0">
                <a:solidFill>
                  <a:schemeClr val="accent3"/>
                </a:solidFill>
                <a:latin typeface="Segoe UI Semibold"/>
              </a:rPr>
              <a:t>Faster</a:t>
            </a:r>
          </a:p>
        </p:txBody>
      </p:sp>
      <p:grpSp>
        <p:nvGrpSpPr>
          <p:cNvPr id="29" name="!!Group 4">
            <a:extLst>
              <a:ext uri="{FF2B5EF4-FFF2-40B4-BE49-F238E27FC236}">
                <a16:creationId xmlns:a16="http://schemas.microsoft.com/office/drawing/2014/main" id="{89DA1F97-846E-4844-A284-D45F716D1095}"/>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30" name="Oval 29">
              <a:extLst>
                <a:ext uri="{FF2B5EF4-FFF2-40B4-BE49-F238E27FC236}">
                  <a16:creationId xmlns:a16="http://schemas.microsoft.com/office/drawing/2014/main" id="{3C1FD803-D119-4904-82A1-AEC545DEB1C4}"/>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03A56E43-1D1A-40D0-AA4D-A6F48D3409F5}"/>
                </a:ext>
              </a:extLst>
            </p:cNvPr>
            <p:cNvGrpSpPr/>
            <p:nvPr/>
          </p:nvGrpSpPr>
          <p:grpSpPr>
            <a:xfrm>
              <a:off x="9728721" y="2507777"/>
              <a:ext cx="665417" cy="887219"/>
              <a:chOff x="11329483" y="1155806"/>
              <a:chExt cx="659423" cy="879230"/>
            </a:xfrm>
          </p:grpSpPr>
          <p:sp>
            <p:nvSpPr>
              <p:cNvPr id="36" name="Freeform: Shape 35">
                <a:extLst>
                  <a:ext uri="{FF2B5EF4-FFF2-40B4-BE49-F238E27FC236}">
                    <a16:creationId xmlns:a16="http://schemas.microsoft.com/office/drawing/2014/main" id="{98F4070D-0F0C-46DD-B19C-4C3F92D2F606}"/>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7B658E-3D07-43B6-A9F4-72044BDEA368}"/>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28" name="Picture 27" descr="A man working on his laptop.">
            <a:extLst>
              <a:ext uri="{FF2B5EF4-FFF2-40B4-BE49-F238E27FC236}">
                <a16:creationId xmlns:a16="http://schemas.microsoft.com/office/drawing/2014/main" id="{432A3CD9-F2D5-493C-A9D0-D70E2BA4F5AF}"/>
              </a:ext>
            </a:extLst>
          </p:cNvPr>
          <p:cNvPicPr>
            <a:picLocks noChangeAspect="1"/>
          </p:cNvPicPr>
          <p:nvPr/>
        </p:nvPicPr>
        <p:blipFill rotWithShape="1">
          <a:blip r:embed="rId3"/>
          <a:srcRect l="1" t="2730" r="38938" b="5550"/>
          <a:stretch/>
        </p:blipFill>
        <p:spPr>
          <a:xfrm>
            <a:off x="5343524" y="0"/>
            <a:ext cx="6848475" cy="6858000"/>
          </a:xfrm>
          <a:prstGeom prst="rect">
            <a:avLst/>
          </a:prstGeom>
        </p:spPr>
      </p:pic>
    </p:spTree>
    <p:extLst>
      <p:ext uri="{BB962C8B-B14F-4D97-AF65-F5344CB8AC3E}">
        <p14:creationId xmlns:p14="http://schemas.microsoft.com/office/powerpoint/2010/main" val="37655750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(3 of 3)</a:t>
            </a:r>
          </a:p>
        </p:txBody>
      </p:sp>
      <p:sp>
        <p:nvSpPr>
          <p:cNvPr id="37" name="Rectangle 36">
            <a:extLst>
              <a:ext uri="{FF2B5EF4-FFF2-40B4-BE49-F238E27FC236}">
                <a16:creationId xmlns:a16="http://schemas.microsoft.com/office/drawing/2014/main" id="{4393647B-AD55-4E0D-BE65-5E4EC49A3378}"/>
              </a:ext>
              <a:ext uri="{C183D7F6-B498-43B3-948B-1728B52AA6E4}">
                <adec:decorative xmlns:adec="http://schemas.microsoft.com/office/drawing/2017/decorative" val="1"/>
              </a:ext>
            </a:extLst>
          </p:cNvPr>
          <p:cNvSpPr/>
          <p:nvPr/>
        </p:nvSpPr>
        <p:spPr bwMode="auto">
          <a:xfrm>
            <a:off x="0" y="3402832"/>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hlinkClick r:id="rId3" action="ppaction://hlinksldjump"/>
            <a:extLst>
              <a:ext uri="{FF2B5EF4-FFF2-40B4-BE49-F238E27FC236}">
                <a16:creationId xmlns:a16="http://schemas.microsoft.com/office/drawing/2014/main" id="{8E33E262-08E4-438A-B92A-A7449E663D5B}"/>
              </a:ext>
              <a:ext uri="{C183D7F6-B498-43B3-948B-1728B52AA6E4}">
                <adec:decorative xmlns:adec="http://schemas.microsoft.com/office/drawing/2017/decorative" val="1"/>
              </a:ext>
            </a:extLst>
          </p:cNvPr>
          <p:cNvSpPr/>
          <p:nvPr/>
        </p:nvSpPr>
        <p:spPr>
          <a:xfrm>
            <a:off x="1425133"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81CEE8-EB96-4ACD-935E-46D6EAC1650D}"/>
              </a:ext>
              <a:ext uri="{C183D7F6-B498-43B3-948B-1728B52AA6E4}">
                <adec:decorative xmlns:adec="http://schemas.microsoft.com/office/drawing/2017/decorative" val="1"/>
              </a:ext>
            </a:extLst>
          </p:cNvPr>
          <p:cNvGrpSpPr/>
          <p:nvPr/>
        </p:nvGrpSpPr>
        <p:grpSpPr>
          <a:xfrm>
            <a:off x="1716819" y="3048000"/>
            <a:ext cx="802082" cy="674442"/>
            <a:chOff x="1693466" y="2516263"/>
            <a:chExt cx="903943" cy="760100"/>
          </a:xfrm>
        </p:grpSpPr>
        <p:sp>
          <p:nvSpPr>
            <p:cNvPr id="40" name="Freeform: Shape 39">
              <a:extLst>
                <a:ext uri="{FF2B5EF4-FFF2-40B4-BE49-F238E27FC236}">
                  <a16:creationId xmlns:a16="http://schemas.microsoft.com/office/drawing/2014/main" id="{A22B56D9-B071-4E86-BB3B-8D2A13BD91D4}"/>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879F489-4D5E-4B62-8B58-C91E789556FF}"/>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D18E694-224C-4994-B7BA-085DD75F0090}"/>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64A33BC-BD79-4A0C-AB20-F14D21992E2F}"/>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E67A2FB-537C-447A-B057-240D6AB7295F}"/>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9AA2656D-E8CA-4C53-969D-48F54EC74214}"/>
              </a:ext>
            </a:extLst>
          </p:cNvPr>
          <p:cNvSpPr>
            <a:spLocks noGrp="1"/>
          </p:cNvSpPr>
          <p:nvPr>
            <p:ph sz="quarter" idx="13"/>
          </p:nvPr>
        </p:nvSpPr>
        <p:spPr>
          <a:xfrm>
            <a:off x="591944" y="4300603"/>
            <a:ext cx="3185838" cy="34884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Stand up critical capabilities</a:t>
            </a:r>
          </a:p>
        </p:txBody>
      </p:sp>
      <p:sp>
        <p:nvSpPr>
          <p:cNvPr id="7" name="Content Placeholder 6">
            <a:extLst>
              <a:ext uri="{FF2B5EF4-FFF2-40B4-BE49-F238E27FC236}">
                <a16:creationId xmlns:a16="http://schemas.microsoft.com/office/drawing/2014/main" id="{3BCFD912-79D5-40C9-83EE-AC90059AA16B}"/>
              </a:ext>
            </a:extLst>
          </p:cNvPr>
          <p:cNvSpPr>
            <a:spLocks noGrp="1"/>
          </p:cNvSpPr>
          <p:nvPr>
            <p:ph sz="quarter" idx="14"/>
          </p:nvPr>
        </p:nvSpPr>
        <p:spPr>
          <a:xfrm>
            <a:off x="591427" y="5301809"/>
            <a:ext cx="3686941" cy="1246446"/>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Native Visual Studio integration offers unparalleled developer productivity so you can ship new features faster and maximize value per dev cycle</a:t>
            </a:r>
          </a:p>
        </p:txBody>
      </p:sp>
      <p:cxnSp>
        <p:nvCxnSpPr>
          <p:cNvPr id="45" name="Straight Connector 44">
            <a:extLst>
              <a:ext uri="{FF2B5EF4-FFF2-40B4-BE49-F238E27FC236}">
                <a16:creationId xmlns:a16="http://schemas.microsoft.com/office/drawing/2014/main" id="{97131405-4ED2-4403-B984-BFAE819666C2}"/>
              </a:ext>
              <a:ext uri="{C183D7F6-B498-43B3-948B-1728B52AA6E4}">
                <adec:decorative xmlns:adec="http://schemas.microsoft.com/office/drawing/2017/decorative" val="1"/>
              </a:ext>
            </a:extLst>
          </p:cNvPr>
          <p:cNvCxnSpPr/>
          <p:nvPr/>
        </p:nvCxnSpPr>
        <p:spPr>
          <a:xfrm>
            <a:off x="429461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hlinkClick r:id="rId4" action="ppaction://hlinksldjump"/>
            <a:extLst>
              <a:ext uri="{FF2B5EF4-FFF2-40B4-BE49-F238E27FC236}">
                <a16:creationId xmlns:a16="http://schemas.microsoft.com/office/drawing/2014/main" id="{5DAC05C1-059F-4FE7-8818-BD5F3F3115BA}"/>
              </a:ext>
              <a:ext uri="{C183D7F6-B498-43B3-948B-1728B52AA6E4}">
                <adec:decorative xmlns:adec="http://schemas.microsoft.com/office/drawing/2017/decorative" val="1"/>
              </a:ext>
            </a:extLst>
          </p:cNvPr>
          <p:cNvSpPr/>
          <p:nvPr/>
        </p:nvSpPr>
        <p:spPr>
          <a:xfrm>
            <a:off x="553206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93C32C8F-3F58-4241-9520-2B9ADCE647DE}"/>
              </a:ext>
              <a:ext uri="{C183D7F6-B498-43B3-948B-1728B52AA6E4}">
                <adec:decorative xmlns:adec="http://schemas.microsoft.com/office/drawing/2017/decorative" val="1"/>
              </a:ext>
            </a:extLst>
          </p:cNvPr>
          <p:cNvGrpSpPr/>
          <p:nvPr/>
        </p:nvGrpSpPr>
        <p:grpSpPr>
          <a:xfrm>
            <a:off x="5823752" y="3048000"/>
            <a:ext cx="882664" cy="775533"/>
            <a:chOff x="5700464" y="3048000"/>
            <a:chExt cx="882664" cy="775533"/>
          </a:xfrm>
        </p:grpSpPr>
        <p:sp>
          <p:nvSpPr>
            <p:cNvPr id="63" name="Freeform: Shape 62">
              <a:extLst>
                <a:ext uri="{FF2B5EF4-FFF2-40B4-BE49-F238E27FC236}">
                  <a16:creationId xmlns:a16="http://schemas.microsoft.com/office/drawing/2014/main" id="{28992D9D-9AA2-4A88-858A-C0C663C87F2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63">
              <a:extLst>
                <a:ext uri="{FF2B5EF4-FFF2-40B4-BE49-F238E27FC236}">
                  <a16:creationId xmlns:a16="http://schemas.microsoft.com/office/drawing/2014/main" id="{D088020A-9C3D-4D9F-939A-55A9E63EE46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D824B13-CA22-474B-BCC1-E4B1E49E23A5}"/>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1ABAFB7F-51D0-4054-9DC6-2ED90A0088AC}"/>
              </a:ext>
            </a:extLst>
          </p:cNvPr>
          <p:cNvSpPr>
            <a:spLocks noGrp="1"/>
          </p:cNvSpPr>
          <p:nvPr>
            <p:ph sz="quarter" idx="15"/>
          </p:nvPr>
        </p:nvSpPr>
        <p:spPr>
          <a:xfrm>
            <a:off x="4584922" y="4299650"/>
            <a:ext cx="3357288" cy="1101886"/>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Extend applications to interact with any system and</a:t>
            </a:r>
            <a:br>
              <a:rPr lang="en-US" sz="1800" b="1" dirty="0">
                <a:solidFill>
                  <a:srgbClr val="50E6FF"/>
                </a:solidFill>
                <a:latin typeface="Segoe UI Semibold"/>
                <a:cs typeface="Segoe UI" panose="020B0502040204020203" pitchFamily="34" charset="0"/>
              </a:rPr>
            </a:br>
            <a:r>
              <a:rPr lang="en-US" sz="1800" b="1" dirty="0">
                <a:solidFill>
                  <a:srgbClr val="50E6FF"/>
                </a:solidFill>
                <a:latin typeface="Segoe UI Semibold"/>
                <a:cs typeface="Segoe UI" panose="020B0502040204020203" pitchFamily="34" charset="0"/>
              </a:rPr>
              <a:t>evolve quickly</a:t>
            </a:r>
          </a:p>
        </p:txBody>
      </p:sp>
      <p:sp>
        <p:nvSpPr>
          <p:cNvPr id="22" name="Content Placeholder 21">
            <a:extLst>
              <a:ext uri="{FF2B5EF4-FFF2-40B4-BE49-F238E27FC236}">
                <a16:creationId xmlns:a16="http://schemas.microsoft.com/office/drawing/2014/main" id="{9134C4B7-0448-46F8-85B2-F6775EDA50B6}"/>
              </a:ext>
            </a:extLst>
          </p:cNvPr>
          <p:cNvSpPr>
            <a:spLocks noGrp="1"/>
          </p:cNvSpPr>
          <p:nvPr>
            <p:ph sz="quarter" idx="16"/>
          </p:nvPr>
        </p:nvSpPr>
        <p:spPr>
          <a:xfrm>
            <a:off x="4585673" y="5304190"/>
            <a:ext cx="3312922" cy="110444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Add new modalities and connect your app to the data and systems it needs to serve users</a:t>
            </a:r>
          </a:p>
        </p:txBody>
      </p:sp>
      <p:cxnSp>
        <p:nvCxnSpPr>
          <p:cNvPr id="79" name="Straight Connector 78">
            <a:extLst>
              <a:ext uri="{FF2B5EF4-FFF2-40B4-BE49-F238E27FC236}">
                <a16:creationId xmlns:a16="http://schemas.microsoft.com/office/drawing/2014/main" id="{9FC69D1F-DD93-4B4F-99B0-BB796FCBA513}"/>
              </a:ext>
              <a:ext uri="{C183D7F6-B498-43B3-948B-1728B52AA6E4}">
                <adec:decorative xmlns:adec="http://schemas.microsoft.com/office/drawing/2017/decorative" val="1"/>
              </a:ext>
            </a:extLst>
          </p:cNvPr>
          <p:cNvCxnSpPr/>
          <p:nvPr/>
        </p:nvCxnSpPr>
        <p:spPr>
          <a:xfrm>
            <a:off x="8154973"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hlinkClick r:id="rId5" action="ppaction://hlinksldjump"/>
            <a:extLst>
              <a:ext uri="{FF2B5EF4-FFF2-40B4-BE49-F238E27FC236}">
                <a16:creationId xmlns:a16="http://schemas.microsoft.com/office/drawing/2014/main" id="{F852DD06-B704-4327-B193-B154FBBAC9BA}"/>
              </a:ext>
              <a:ext uri="{C183D7F6-B498-43B3-948B-1728B52AA6E4}">
                <adec:decorative xmlns:adec="http://schemas.microsoft.com/office/drawing/2017/decorative" val="1"/>
              </a:ext>
            </a:extLst>
          </p:cNvPr>
          <p:cNvSpPr/>
          <p:nvPr/>
        </p:nvSpPr>
        <p:spPr>
          <a:xfrm>
            <a:off x="9392424"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1" name="Graphic 65">
            <a:extLst>
              <a:ext uri="{FF2B5EF4-FFF2-40B4-BE49-F238E27FC236}">
                <a16:creationId xmlns:a16="http://schemas.microsoft.com/office/drawing/2014/main" id="{3EEF5B88-BC1A-4B0E-93AB-0D74C8EC0450}"/>
              </a:ext>
              <a:ext uri="{C183D7F6-B498-43B3-948B-1728B52AA6E4}">
                <adec:decorative xmlns:adec="http://schemas.microsoft.com/office/drawing/2017/decorative" val="1"/>
              </a:ext>
            </a:extLst>
          </p:cNvPr>
          <p:cNvGrpSpPr/>
          <p:nvPr/>
        </p:nvGrpSpPr>
        <p:grpSpPr>
          <a:xfrm>
            <a:off x="9562193" y="2862263"/>
            <a:ext cx="1045916" cy="1045916"/>
            <a:chOff x="9426360" y="2849718"/>
            <a:chExt cx="1071006" cy="1071006"/>
          </a:xfrm>
        </p:grpSpPr>
        <p:sp>
          <p:nvSpPr>
            <p:cNvPr id="82" name="Freeform: Shape 81">
              <a:extLst>
                <a:ext uri="{FF2B5EF4-FFF2-40B4-BE49-F238E27FC236}">
                  <a16:creationId xmlns:a16="http://schemas.microsoft.com/office/drawing/2014/main" id="{6F1A65F2-03BA-4CBE-B02A-D75510C3FF14}"/>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9754E8-7D75-46FE-9350-8FABB0F57BE3}"/>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B53A5-1B91-4391-A0B8-BA6F6F363C1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CCC8F2A-DF19-4F7C-97DD-8475B2D21F3C}"/>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B6B010-8C5C-481E-9D6A-73661D6930CF}"/>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F7F8C9C-F022-441C-8847-C3885A73938D}"/>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AF909EF-3D54-499C-AF3A-6E70532DD76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1B7C0BE2-05D6-4CAA-B9E3-83DBB1DA7B70}"/>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8AADB4-9C2F-4298-BB17-9AFD3092327C}"/>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8C1789E-C220-454B-B91F-76125F5AB67F}"/>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D0A6F58-267D-4C39-A46F-3CB11BCDA117}"/>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A341CF6-BBCE-4577-A69C-21A934A99B9E}"/>
              </a:ext>
            </a:extLst>
          </p:cNvPr>
          <p:cNvSpPr>
            <a:spLocks noGrp="1"/>
          </p:cNvSpPr>
          <p:nvPr>
            <p:ph sz="quarter" idx="17"/>
          </p:nvPr>
        </p:nvSpPr>
        <p:spPr>
          <a:xfrm>
            <a:off x="8474467" y="4299650"/>
            <a:ext cx="3357288" cy="348841"/>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Innovate with confidence </a:t>
            </a:r>
          </a:p>
        </p:txBody>
      </p:sp>
      <p:sp>
        <p:nvSpPr>
          <p:cNvPr id="24" name="Content Placeholder 23">
            <a:extLst>
              <a:ext uri="{FF2B5EF4-FFF2-40B4-BE49-F238E27FC236}">
                <a16:creationId xmlns:a16="http://schemas.microsoft.com/office/drawing/2014/main" id="{BED2E628-0C7D-485A-A661-F408DF170B47}"/>
              </a:ext>
            </a:extLst>
          </p:cNvPr>
          <p:cNvSpPr>
            <a:spLocks noGrp="1"/>
          </p:cNvSpPr>
          <p:nvPr>
            <p:ph sz="quarter" idx="18"/>
          </p:nvPr>
        </p:nvSpPr>
        <p:spPr>
          <a:xfrm>
            <a:off x="8474469" y="5294667"/>
            <a:ext cx="3162718" cy="932589"/>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Adjust to new realities and pivot to meet new requirements on a trusted cloud platform</a:t>
            </a:r>
          </a:p>
        </p:txBody>
      </p:sp>
    </p:spTree>
    <p:extLst>
      <p:ext uri="{BB962C8B-B14F-4D97-AF65-F5344CB8AC3E}">
        <p14:creationId xmlns:p14="http://schemas.microsoft.com/office/powerpoint/2010/main" val="372836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002633"/>
            <a:ext cx="5237278" cy="2852737"/>
          </a:xfrm>
        </p:spPr>
        <p:txBody>
          <a:bodyPr/>
          <a:lstStyle/>
          <a:p>
            <a:r>
              <a:rPr lang="en-US" dirty="0"/>
              <a:t>Unlock innovation with .NET Core</a:t>
            </a:r>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4205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177574" y="851770"/>
            <a:ext cx="7033220" cy="4563584"/>
          </a:xfrm>
        </p:spPr>
        <p:txBody>
          <a:bodyPr/>
          <a:lstStyle/>
          <a:p>
            <a:br>
              <a:rPr lang="en-US" sz="2400" dirty="0"/>
            </a:br>
            <a:r>
              <a:rPr lang="en-US" sz="2400" dirty="0"/>
              <a:t>AGENDA</a:t>
            </a:r>
            <a:br>
              <a:rPr lang="en-US" sz="2400" dirty="0"/>
            </a:br>
            <a:br>
              <a:rPr lang="en-US" sz="2400" dirty="0"/>
            </a:br>
            <a:br>
              <a:rPr lang="en-US" sz="2400" dirty="0"/>
            </a:br>
            <a:r>
              <a:rPr lang="en-US" sz="2400" dirty="0"/>
              <a:t> 9:30 – 10:30 Presentation</a:t>
            </a:r>
            <a:br>
              <a:rPr lang="en-US" sz="2400" dirty="0"/>
            </a:br>
            <a:br>
              <a:rPr lang="en-US" sz="2400" dirty="0"/>
            </a:br>
            <a:r>
              <a:rPr lang="en-US" sz="2400" dirty="0"/>
              <a:t>10:40 – 11:30 Design session</a:t>
            </a:r>
            <a:br>
              <a:rPr lang="en-US" sz="2400" dirty="0"/>
            </a:br>
            <a:br>
              <a:rPr lang="en-US" sz="2400" dirty="0"/>
            </a:br>
            <a:r>
              <a:rPr lang="en-US" sz="2400" dirty="0"/>
              <a:t>12:30 – 13:30 Hands-on lab </a:t>
            </a:r>
            <a:br>
              <a:rPr lang="en-US" sz="2400" dirty="0"/>
            </a:br>
            <a:br>
              <a:rPr lang="en-US" sz="2400" dirty="0"/>
            </a:br>
            <a:r>
              <a:rPr lang="en-US" sz="2400" dirty="0"/>
              <a:t>13:45 – 15:00 Hands-on lab</a:t>
            </a:r>
            <a:br>
              <a:rPr lang="en-US" dirty="0"/>
            </a:br>
            <a:endParaRPr lang="en-US" dirty="0"/>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
        <p:nvSpPr>
          <p:cNvPr id="4" name="Title 1">
            <a:extLst>
              <a:ext uri="{FF2B5EF4-FFF2-40B4-BE49-F238E27FC236}">
                <a16:creationId xmlns:a16="http://schemas.microsoft.com/office/drawing/2014/main" id="{5D417CF6-513C-41EF-867B-3AA85776FFC3}"/>
              </a:ext>
            </a:extLst>
          </p:cNvPr>
          <p:cNvSpPr txBox="1">
            <a:spLocks/>
          </p:cNvSpPr>
          <p:nvPr/>
        </p:nvSpPr>
        <p:spPr>
          <a:xfrm>
            <a:off x="4177574" y="1442646"/>
            <a:ext cx="5237278" cy="2852737"/>
          </a:xfrm>
          <a:prstGeom prst="rect">
            <a:avLst/>
          </a:prstGeom>
        </p:spPr>
        <p:txBody>
          <a:bodyPr vert="horz" lIns="0" tIns="45720" rIns="91440" bIns="45720" rtlCol="0" anchor="ctr">
            <a:noAutofit/>
          </a:bodyPr>
          <a:lstStyle>
            <a:lvl1pPr algn="l" defTabSz="911939" rtl="0" eaLnBrk="1" latinLnBrk="0" hangingPunct="1">
              <a:lnSpc>
                <a:spcPct val="90000"/>
              </a:lnSpc>
              <a:spcBef>
                <a:spcPct val="0"/>
              </a:spcBef>
              <a:buNone/>
              <a:defRPr sz="3600" kern="1200">
                <a:solidFill>
                  <a:schemeClr val="accent1"/>
                </a:solidFill>
                <a:latin typeface="+mj-lt"/>
                <a:ea typeface="+mj-ea"/>
                <a:cs typeface="+mj-cs"/>
              </a:defRPr>
            </a:lvl1pPr>
          </a:lstStyle>
          <a:p>
            <a:br>
              <a:rPr lang="en-US" dirty="0"/>
            </a:br>
            <a:br>
              <a:rPr lang="en-US" dirty="0"/>
            </a:br>
            <a:endParaRPr lang="en-US" dirty="0"/>
          </a:p>
        </p:txBody>
      </p:sp>
    </p:spTree>
    <p:extLst>
      <p:ext uri="{BB962C8B-B14F-4D97-AF65-F5344CB8AC3E}">
        <p14:creationId xmlns:p14="http://schemas.microsoft.com/office/powerpoint/2010/main" val="3274690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717E9-4046-415A-85F9-1FED7FB7F99D}"/>
              </a:ext>
            </a:extLst>
          </p:cNvPr>
          <p:cNvSpPr>
            <a:spLocks noGrp="1"/>
          </p:cNvSpPr>
          <p:nvPr>
            <p:ph type="title"/>
          </p:nvPr>
        </p:nvSpPr>
        <p:spPr>
          <a:xfrm>
            <a:off x="505265" y="367215"/>
            <a:ext cx="8328411" cy="943287"/>
          </a:xfrm>
        </p:spPr>
        <p:txBody>
          <a:bodyPr/>
          <a:lstStyle/>
          <a:p>
            <a:pPr lvl="0" defTabSz="914400">
              <a:lnSpc>
                <a:spcPct val="100000"/>
              </a:lnSpc>
              <a:spcBef>
                <a:spcPts val="0"/>
              </a:spcBef>
            </a:pPr>
            <a:r>
              <a:rPr lang="en-US" dirty="0"/>
              <a:t>.NET 6 brings together all our innovation</a:t>
            </a:r>
            <a:endParaRPr lang="en-GB" dirty="0"/>
          </a:p>
        </p:txBody>
      </p:sp>
      <p:sp>
        <p:nvSpPr>
          <p:cNvPr id="29" name="Content Placeholder 28">
            <a:extLst>
              <a:ext uri="{FF2B5EF4-FFF2-40B4-BE49-F238E27FC236}">
                <a16:creationId xmlns:a16="http://schemas.microsoft.com/office/drawing/2014/main" id="{8572500C-FBE1-42BB-9F2B-901C1553C263}"/>
              </a:ext>
            </a:extLst>
          </p:cNvPr>
          <p:cNvSpPr>
            <a:spLocks noGrp="1"/>
          </p:cNvSpPr>
          <p:nvPr>
            <p:ph sz="quarter" idx="24"/>
          </p:nvPr>
        </p:nvSpPr>
        <p:spPr>
          <a:xfrm>
            <a:off x="4241484" y="4516486"/>
            <a:ext cx="1644729" cy="683264"/>
          </a:xfrm>
        </p:spPr>
        <p:txBody>
          <a:bodyPr/>
          <a:lstStyle/>
          <a:p>
            <a:r>
              <a:rPr lang="en-US" sz="3600" b="1" kern="0" dirty="0">
                <a:solidFill>
                  <a:srgbClr val="FFFFFF"/>
                </a:solidFill>
                <a:latin typeface="Segoe UI Semibold" panose="020B0702040204020203" pitchFamily="34" charset="0"/>
                <a:cs typeface="Segoe UI Semibold" panose="020B0702040204020203" pitchFamily="34" charset="0"/>
              </a:rPr>
              <a:t>.NET 6</a:t>
            </a:r>
            <a:endParaRPr lang="en-GB" dirty="0"/>
          </a:p>
        </p:txBody>
      </p:sp>
      <p:sp>
        <p:nvSpPr>
          <p:cNvPr id="35" name="Content Placeholder 34">
            <a:extLst>
              <a:ext uri="{FF2B5EF4-FFF2-40B4-BE49-F238E27FC236}">
                <a16:creationId xmlns:a16="http://schemas.microsoft.com/office/drawing/2014/main" id="{97E6FECF-5E5B-4D2C-9520-F8B9E5C6BBBF}"/>
              </a:ext>
            </a:extLst>
          </p:cNvPr>
          <p:cNvSpPr>
            <a:spLocks noGrp="1"/>
          </p:cNvSpPr>
          <p:nvPr>
            <p:ph sz="quarter" idx="25"/>
          </p:nvPr>
        </p:nvSpPr>
        <p:spPr>
          <a:xfrm>
            <a:off x="3980365" y="5534472"/>
            <a:ext cx="2177517" cy="397381"/>
          </a:xfrm>
        </p:spPr>
        <p:txBody>
          <a:bodyPr/>
          <a:lstStyle/>
          <a:p>
            <a:pPr lvl="0" algn="ctr" defTabSz="913830">
              <a:lnSpc>
                <a:spcPct val="100000"/>
              </a:lnSpc>
              <a:spcBef>
                <a:spcPts val="0"/>
              </a:spcBef>
              <a:buSzTx/>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3" dirty="0">
              <a:solidFill>
                <a:srgbClr val="FFFFFF"/>
              </a:soli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05C6CD45-1453-4D34-B6B3-4D66A7E0BA45}"/>
              </a:ext>
              <a:ext uri="{C183D7F6-B498-43B3-948B-1728B52AA6E4}">
                <adec:decorative xmlns:adec="http://schemas.microsoft.com/office/drawing/2017/decorative" val="1"/>
              </a:ext>
            </a:extLst>
          </p:cNvPr>
          <p:cNvSpPr txBox="1"/>
          <p:nvPr/>
        </p:nvSpPr>
        <p:spPr>
          <a:xfrm>
            <a:off x="712029" y="5442646"/>
            <a:ext cx="8657824" cy="898895"/>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067" b="1"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	</a:t>
            </a:r>
          </a:p>
        </p:txBody>
      </p:sp>
      <p:sp>
        <p:nvSpPr>
          <p:cNvPr id="37" name="Content Placeholder 36">
            <a:extLst>
              <a:ext uri="{FF2B5EF4-FFF2-40B4-BE49-F238E27FC236}">
                <a16:creationId xmlns:a16="http://schemas.microsoft.com/office/drawing/2014/main" id="{97DDE832-3F54-410A-ADBE-FAE898143AEA}"/>
              </a:ext>
            </a:extLst>
          </p:cNvPr>
          <p:cNvSpPr>
            <a:spLocks noGrp="1"/>
          </p:cNvSpPr>
          <p:nvPr>
            <p:ph sz="quarter" idx="26"/>
          </p:nvPr>
        </p:nvSpPr>
        <p:spPr>
          <a:xfrm>
            <a:off x="1072493" y="5955137"/>
            <a:ext cx="2336800"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RUNTIME COMPONENTS</a:t>
            </a:r>
          </a:p>
        </p:txBody>
      </p:sp>
      <p:sp>
        <p:nvSpPr>
          <p:cNvPr id="38" name="Content Placeholder 37">
            <a:extLst>
              <a:ext uri="{FF2B5EF4-FFF2-40B4-BE49-F238E27FC236}">
                <a16:creationId xmlns:a16="http://schemas.microsoft.com/office/drawing/2014/main" id="{F6B01CCA-C032-4704-9CA0-FA7E550D3E34}"/>
              </a:ext>
            </a:extLst>
          </p:cNvPr>
          <p:cNvSpPr>
            <a:spLocks noGrp="1"/>
          </p:cNvSpPr>
          <p:nvPr>
            <p:ph sz="quarter" idx="27"/>
          </p:nvPr>
        </p:nvSpPr>
        <p:spPr>
          <a:xfrm>
            <a:off x="4341522" y="5952449"/>
            <a:ext cx="1408093"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COMPILERS</a:t>
            </a:r>
          </a:p>
        </p:txBody>
      </p:sp>
      <p:sp>
        <p:nvSpPr>
          <p:cNvPr id="39" name="Content Placeholder 38">
            <a:extLst>
              <a:ext uri="{FF2B5EF4-FFF2-40B4-BE49-F238E27FC236}">
                <a16:creationId xmlns:a16="http://schemas.microsoft.com/office/drawing/2014/main" id="{426C536F-006F-4140-BE9A-CAC207368FE9}"/>
              </a:ext>
            </a:extLst>
          </p:cNvPr>
          <p:cNvSpPr>
            <a:spLocks noGrp="1"/>
          </p:cNvSpPr>
          <p:nvPr>
            <p:ph sz="quarter" idx="28"/>
          </p:nvPr>
        </p:nvSpPr>
        <p:spPr>
          <a:xfrm>
            <a:off x="7188923" y="5952974"/>
            <a:ext cx="1312866"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LANGUAGES</a:t>
            </a:r>
          </a:p>
        </p:txBody>
      </p:sp>
      <p:grpSp>
        <p:nvGrpSpPr>
          <p:cNvPr id="87" name="monitor 1">
            <a:extLst>
              <a:ext uri="{FF2B5EF4-FFF2-40B4-BE49-F238E27FC236}">
                <a16:creationId xmlns:a16="http://schemas.microsoft.com/office/drawing/2014/main" id="{45BFA2BF-0D73-499F-B857-6B7FBC9201D3}"/>
              </a:ext>
              <a:ext uri="{C183D7F6-B498-43B3-948B-1728B52AA6E4}">
                <adec:decorative xmlns:adec="http://schemas.microsoft.com/office/drawing/2017/decorative" val="1"/>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 uri="{C183D7F6-B498-43B3-948B-1728B52AA6E4}">
                  <adec:decorative xmlns:adec="http://schemas.microsoft.com/office/drawing/2017/decorative" val="1"/>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 uri="{C183D7F6-B498-43B3-948B-1728B52AA6E4}">
                  <adec:decorative xmlns:adec="http://schemas.microsoft.com/office/drawing/2017/decorative" val="1"/>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 uri="{C183D7F6-B498-43B3-948B-1728B52AA6E4}">
                  <adec:decorative xmlns:adec="http://schemas.microsoft.com/office/drawing/2017/decorative" val="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9F333464-C839-4950-85B0-9A15A4694ECD}"/>
              </a:ext>
            </a:extLst>
          </p:cNvPr>
          <p:cNvSpPr>
            <a:spLocks noGrp="1"/>
          </p:cNvSpPr>
          <p:nvPr>
            <p:ph sz="quarter" idx="10"/>
          </p:nvPr>
        </p:nvSpPr>
        <p:spPr>
          <a:xfrm>
            <a:off x="744558" y="2345475"/>
            <a:ext cx="1119022" cy="36471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DESKTOP</a:t>
            </a:r>
          </a:p>
        </p:txBody>
      </p:sp>
      <p:sp>
        <p:nvSpPr>
          <p:cNvPr id="8" name="Content Placeholder 7">
            <a:extLst>
              <a:ext uri="{FF2B5EF4-FFF2-40B4-BE49-F238E27FC236}">
                <a16:creationId xmlns:a16="http://schemas.microsoft.com/office/drawing/2014/main" id="{2DEC3963-6CC2-4A6B-94B0-E474E52C8CA1}"/>
              </a:ext>
            </a:extLst>
          </p:cNvPr>
          <p:cNvSpPr>
            <a:spLocks noGrp="1"/>
          </p:cNvSpPr>
          <p:nvPr>
            <p:ph sz="quarter" idx="11"/>
          </p:nvPr>
        </p:nvSpPr>
        <p:spPr>
          <a:xfrm>
            <a:off x="687276" y="2669198"/>
            <a:ext cx="1248457" cy="774827"/>
          </a:xfrm>
        </p:spPr>
        <p:txBody>
          <a:bodyPr/>
          <a:lstStyle/>
          <a:p>
            <a:pPr lvl="0" algn="ctr" defTabSz="914400">
              <a:spcBef>
                <a:spcPts val="0"/>
              </a:spcBef>
              <a:spcAft>
                <a:spcPts val="600"/>
              </a:spcAft>
              <a:buSzTx/>
              <a:defRPr/>
            </a:pPr>
            <a:r>
              <a:rPr lang="en-US" sz="1050" dirty="0">
                <a:solidFill>
                  <a:srgbClr val="000000"/>
                </a:solidFill>
                <a:latin typeface="Segoe UI"/>
                <a:cs typeface="+mn-cs"/>
              </a:rPr>
              <a:t>WPF</a:t>
            </a:r>
          </a:p>
          <a:p>
            <a:pPr lvl="0" algn="ctr" defTabSz="914400">
              <a:spcBef>
                <a:spcPts val="0"/>
              </a:spcBef>
              <a:spcAft>
                <a:spcPts val="600"/>
              </a:spcAft>
              <a:buSzTx/>
              <a:defRPr/>
            </a:pPr>
            <a:r>
              <a:rPr lang="en-US" sz="1050" dirty="0">
                <a:solidFill>
                  <a:srgbClr val="000000"/>
                </a:solidFill>
                <a:latin typeface="Segoe UI"/>
                <a:cs typeface="+mn-cs"/>
              </a:rPr>
              <a:t>Windows Forms</a:t>
            </a:r>
          </a:p>
          <a:p>
            <a:pPr lvl="0" algn="ctr" defTabSz="914400">
              <a:spcBef>
                <a:spcPts val="0"/>
              </a:spcBef>
              <a:spcAft>
                <a:spcPts val="600"/>
              </a:spcAft>
              <a:buSzTx/>
              <a:defRPr/>
            </a:pPr>
            <a:r>
              <a:rPr lang="en-US" sz="1050" dirty="0">
                <a:solidFill>
                  <a:srgbClr val="000000"/>
                </a:solidFill>
                <a:latin typeface="Segoe UI"/>
                <a:cs typeface="+mn-cs"/>
              </a:rPr>
              <a:t>UWP</a:t>
            </a:r>
          </a:p>
        </p:txBody>
      </p:sp>
      <p:grpSp>
        <p:nvGrpSpPr>
          <p:cNvPr id="92" name="online">
            <a:extLst>
              <a:ext uri="{FF2B5EF4-FFF2-40B4-BE49-F238E27FC236}">
                <a16:creationId xmlns:a16="http://schemas.microsoft.com/office/drawing/2014/main" id="{5E306094-4BA6-4495-87FA-A4BC91E48092}"/>
              </a:ext>
              <a:ext uri="{C183D7F6-B498-43B3-948B-1728B52AA6E4}">
                <adec:decorative xmlns:adec="http://schemas.microsoft.com/office/drawing/2017/decorative" val="1"/>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 uri="{C183D7F6-B498-43B3-948B-1728B52AA6E4}">
                  <adec:decorative xmlns:adec="http://schemas.microsoft.com/office/drawing/2017/decorative" val="1"/>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 uri="{C183D7F6-B498-43B3-948B-1728B52AA6E4}">
                  <adec:decorative xmlns:adec="http://schemas.microsoft.com/office/drawing/2017/decorative" val="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 uri="{C183D7F6-B498-43B3-948B-1728B52AA6E4}">
                  <adec:decorative xmlns:adec="http://schemas.microsoft.com/office/drawing/2017/decorative" val="1"/>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 uri="{C183D7F6-B498-43B3-948B-1728B52AA6E4}">
                  <adec:decorative xmlns:adec="http://schemas.microsoft.com/office/drawing/2017/decorative" val="1"/>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 uri="{C183D7F6-B498-43B3-948B-1728B52AA6E4}">
                  <adec:decorative xmlns:adec="http://schemas.microsoft.com/office/drawing/2017/decorative" val="1"/>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 uri="{C183D7F6-B498-43B3-948B-1728B52AA6E4}">
                  <adec:decorative xmlns:adec="http://schemas.microsoft.com/office/drawing/2017/decorative" val="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 uri="{C183D7F6-B498-43B3-948B-1728B52AA6E4}">
                  <adec:decorative xmlns:adec="http://schemas.microsoft.com/office/drawing/2017/decorative" val="1"/>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 uri="{C183D7F6-B498-43B3-948B-1728B52AA6E4}">
                  <adec:decorative xmlns:adec="http://schemas.microsoft.com/office/drawing/2017/decorative" val="1"/>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 uri="{C183D7F6-B498-43B3-948B-1728B52AA6E4}">
                  <adec:decorative xmlns:adec="http://schemas.microsoft.com/office/drawing/2017/decorative" val="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 uri="{C183D7F6-B498-43B3-948B-1728B52AA6E4}">
                  <adec:decorative xmlns:adec="http://schemas.microsoft.com/office/drawing/2017/decorative" val="1"/>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 uri="{C183D7F6-B498-43B3-948B-1728B52AA6E4}">
                  <adec:decorative xmlns:adec="http://schemas.microsoft.com/office/drawing/2017/decorative" val="1"/>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 uri="{C183D7F6-B498-43B3-948B-1728B52AA6E4}">
                  <adec:decorative xmlns:adec="http://schemas.microsoft.com/office/drawing/2017/decorative" val="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 uri="{C183D7F6-B498-43B3-948B-1728B52AA6E4}">
                  <adec:decorative xmlns:adec="http://schemas.microsoft.com/office/drawing/2017/decorative" val="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 uri="{C183D7F6-B498-43B3-948B-1728B52AA6E4}">
                  <adec:decorative xmlns:adec="http://schemas.microsoft.com/office/drawing/2017/decorative" val="1"/>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 uri="{C183D7F6-B498-43B3-948B-1728B52AA6E4}">
                  <adec:decorative xmlns:adec="http://schemas.microsoft.com/office/drawing/2017/decorative" val="1"/>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 uri="{C183D7F6-B498-43B3-948B-1728B52AA6E4}">
                  <adec:decorative xmlns:adec="http://schemas.microsoft.com/office/drawing/2017/decorative" val="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DBE66B9D-F28C-45B1-80C3-89C89BE1F7DE}"/>
              </a:ext>
            </a:extLst>
          </p:cNvPr>
          <p:cNvSpPr>
            <a:spLocks noGrp="1"/>
          </p:cNvSpPr>
          <p:nvPr>
            <p:ph sz="quarter" idx="12"/>
          </p:nvPr>
        </p:nvSpPr>
        <p:spPr>
          <a:xfrm>
            <a:off x="1913618" y="2347324"/>
            <a:ext cx="1263306" cy="39959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WEB</a:t>
            </a:r>
          </a:p>
        </p:txBody>
      </p:sp>
      <p:sp>
        <p:nvSpPr>
          <p:cNvPr id="17" name="Content Placeholder 16">
            <a:extLst>
              <a:ext uri="{FF2B5EF4-FFF2-40B4-BE49-F238E27FC236}">
                <a16:creationId xmlns:a16="http://schemas.microsoft.com/office/drawing/2014/main" id="{BB8299CF-5A36-4515-A354-C1DD6EF0E77C}"/>
              </a:ext>
            </a:extLst>
          </p:cNvPr>
          <p:cNvSpPr>
            <a:spLocks noGrp="1"/>
          </p:cNvSpPr>
          <p:nvPr>
            <p:ph sz="quarter" idx="13"/>
          </p:nvPr>
        </p:nvSpPr>
        <p:spPr>
          <a:xfrm>
            <a:off x="2008145" y="2677395"/>
            <a:ext cx="1070259" cy="388384"/>
          </a:xfrm>
        </p:spPr>
        <p:txBody>
          <a:bodyPr/>
          <a:lstStyle/>
          <a:p>
            <a:pPr lvl="0" algn="ctr" defTabSz="914400">
              <a:spcBef>
                <a:spcPts val="0"/>
              </a:spcBef>
              <a:spcAft>
                <a:spcPts val="600"/>
              </a:spcAft>
              <a:buSzTx/>
              <a:defRPr/>
            </a:pPr>
            <a:r>
              <a:rPr lang="en-US" sz="1050" dirty="0">
                <a:solidFill>
                  <a:srgbClr val="000000"/>
                </a:solidFill>
                <a:latin typeface="Segoe UI"/>
                <a:cs typeface="+mn-cs"/>
              </a:rPr>
              <a:t>ASP.NET</a:t>
            </a:r>
          </a:p>
        </p:txBody>
      </p:sp>
      <p:grpSp>
        <p:nvGrpSpPr>
          <p:cNvPr id="111" name="broad application support">
            <a:extLst>
              <a:ext uri="{FF2B5EF4-FFF2-40B4-BE49-F238E27FC236}">
                <a16:creationId xmlns:a16="http://schemas.microsoft.com/office/drawing/2014/main" id="{1030843F-5800-448D-BE17-6081DAAC0053}"/>
              </a:ext>
              <a:ext uri="{C183D7F6-B498-43B3-948B-1728B52AA6E4}">
                <adec:decorative xmlns:adec="http://schemas.microsoft.com/office/drawing/2017/decorative" val="1"/>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 uri="{C183D7F6-B498-43B3-948B-1728B52AA6E4}">
                  <adec:decorative xmlns:adec="http://schemas.microsoft.com/office/drawing/2017/decorative" val="1"/>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 uri="{C183D7F6-B498-43B3-948B-1728B52AA6E4}">
                  <adec:decorative xmlns:adec="http://schemas.microsoft.com/office/drawing/2017/decorative" val="1"/>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 uri="{C183D7F6-B498-43B3-948B-1728B52AA6E4}">
                  <adec:decorative xmlns:adec="http://schemas.microsoft.com/office/drawing/2017/decorative" val="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 uri="{C183D7F6-B498-43B3-948B-1728B52AA6E4}">
                  <adec:decorative xmlns:adec="http://schemas.microsoft.com/office/drawing/2017/decorative" val="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 uri="{C183D7F6-B498-43B3-948B-1728B52AA6E4}">
                  <adec:decorative xmlns:adec="http://schemas.microsoft.com/office/drawing/2017/decorative" val="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92398E29-A8FF-4506-9EE8-EB108A155D64}"/>
              </a:ext>
            </a:extLst>
          </p:cNvPr>
          <p:cNvSpPr>
            <a:spLocks noGrp="1"/>
          </p:cNvSpPr>
          <p:nvPr>
            <p:ph sz="quarter" idx="14"/>
          </p:nvPr>
        </p:nvSpPr>
        <p:spPr>
          <a:xfrm>
            <a:off x="3317212" y="2348067"/>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CLOUD</a:t>
            </a:r>
          </a:p>
        </p:txBody>
      </p:sp>
      <p:sp>
        <p:nvSpPr>
          <p:cNvPr id="19" name="Content Placeholder 18">
            <a:extLst>
              <a:ext uri="{FF2B5EF4-FFF2-40B4-BE49-F238E27FC236}">
                <a16:creationId xmlns:a16="http://schemas.microsoft.com/office/drawing/2014/main" id="{62589C19-3758-4520-9046-441EFC0B59AA}"/>
              </a:ext>
            </a:extLst>
          </p:cNvPr>
          <p:cNvSpPr>
            <a:spLocks noGrp="1"/>
          </p:cNvSpPr>
          <p:nvPr>
            <p:ph sz="quarter" idx="15"/>
          </p:nvPr>
        </p:nvSpPr>
        <p:spPr>
          <a:xfrm>
            <a:off x="3389266" y="2685397"/>
            <a:ext cx="746810" cy="350243"/>
          </a:xfrm>
        </p:spPr>
        <p:txBody>
          <a:bodyPr/>
          <a:lstStyle/>
          <a:p>
            <a:pPr lvl="0" algn="ctr" defTabSz="914400">
              <a:spcBef>
                <a:spcPts val="0"/>
              </a:spcBef>
              <a:spcAft>
                <a:spcPts val="600"/>
              </a:spcAft>
              <a:buSzTx/>
              <a:defRPr/>
            </a:pPr>
            <a:r>
              <a:rPr lang="en-US" sz="1050" dirty="0">
                <a:solidFill>
                  <a:srgbClr val="000000"/>
                </a:solidFill>
                <a:latin typeface="Segoe UI"/>
                <a:cs typeface="+mn-cs"/>
              </a:rPr>
              <a:t>Azure</a:t>
            </a:r>
          </a:p>
        </p:txBody>
      </p:sp>
      <p:grpSp>
        <p:nvGrpSpPr>
          <p:cNvPr id="123" name="phone">
            <a:extLst>
              <a:ext uri="{FF2B5EF4-FFF2-40B4-BE49-F238E27FC236}">
                <a16:creationId xmlns:a16="http://schemas.microsoft.com/office/drawing/2014/main" id="{CB2BC345-CAE6-4525-847C-EEDEC25BA81D}"/>
              </a:ext>
              <a:ext uri="{C183D7F6-B498-43B3-948B-1728B52AA6E4}">
                <adec:decorative xmlns:adec="http://schemas.microsoft.com/office/drawing/2017/decorative" val="1"/>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 uri="{C183D7F6-B498-43B3-948B-1728B52AA6E4}">
                  <adec:decorative xmlns:adec="http://schemas.microsoft.com/office/drawing/2017/decorative" val="1"/>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 uri="{C183D7F6-B498-43B3-948B-1728B52AA6E4}">
                  <adec:decorative xmlns:adec="http://schemas.microsoft.com/office/drawing/2017/decorative" val="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 uri="{C183D7F6-B498-43B3-948B-1728B52AA6E4}">
                  <adec:decorative xmlns:adec="http://schemas.microsoft.com/office/drawing/2017/decorative" val="1"/>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 uri="{C183D7F6-B498-43B3-948B-1728B52AA6E4}">
                  <adec:decorative xmlns:adec="http://schemas.microsoft.com/office/drawing/2017/decorative" val="1"/>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C3C07666-0D98-4DBA-9B57-05F9219D2ABB}"/>
              </a:ext>
            </a:extLst>
          </p:cNvPr>
          <p:cNvSpPr>
            <a:spLocks noGrp="1"/>
          </p:cNvSpPr>
          <p:nvPr>
            <p:ph sz="quarter" idx="16"/>
          </p:nvPr>
        </p:nvSpPr>
        <p:spPr>
          <a:xfrm>
            <a:off x="4574277" y="2347993"/>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MOBILE</a:t>
            </a:r>
          </a:p>
        </p:txBody>
      </p:sp>
      <p:sp>
        <p:nvSpPr>
          <p:cNvPr id="22" name="Content Placeholder 21">
            <a:extLst>
              <a:ext uri="{FF2B5EF4-FFF2-40B4-BE49-F238E27FC236}">
                <a16:creationId xmlns:a16="http://schemas.microsoft.com/office/drawing/2014/main" id="{03B3FCAA-D1C9-43B9-BAD7-01DF62F796F7}"/>
              </a:ext>
            </a:extLst>
          </p:cNvPr>
          <p:cNvSpPr>
            <a:spLocks noGrp="1"/>
          </p:cNvSpPr>
          <p:nvPr>
            <p:ph sz="quarter" idx="17"/>
          </p:nvPr>
        </p:nvSpPr>
        <p:spPr>
          <a:xfrm>
            <a:off x="4576823" y="2685893"/>
            <a:ext cx="945806" cy="370577"/>
          </a:xfrm>
        </p:spPr>
        <p:txBody>
          <a:bodyPr/>
          <a:lstStyle/>
          <a:p>
            <a:pPr lvl="0" algn="ctr" defTabSz="914400">
              <a:spcBef>
                <a:spcPts val="0"/>
              </a:spcBef>
              <a:spcAft>
                <a:spcPts val="600"/>
              </a:spcAft>
              <a:buSzTx/>
              <a:defRPr/>
            </a:pPr>
            <a:r>
              <a:rPr lang="en-US" sz="1050" dirty="0">
                <a:solidFill>
                  <a:srgbClr val="000000"/>
                </a:solidFill>
                <a:latin typeface="Segoe UI"/>
                <a:cs typeface="+mn-cs"/>
              </a:rPr>
              <a:t>Xamarin</a:t>
            </a:r>
          </a:p>
        </p:txBody>
      </p:sp>
      <p:grpSp>
        <p:nvGrpSpPr>
          <p:cNvPr id="118" name="gaming">
            <a:extLst>
              <a:ext uri="{FF2B5EF4-FFF2-40B4-BE49-F238E27FC236}">
                <a16:creationId xmlns:a16="http://schemas.microsoft.com/office/drawing/2014/main" id="{9C704B09-25D7-42C7-8F96-64E55EB47F7D}"/>
              </a:ext>
              <a:ext uri="{C183D7F6-B498-43B3-948B-1728B52AA6E4}">
                <adec:decorative xmlns:adec="http://schemas.microsoft.com/office/drawing/2017/decorative" val="1"/>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 uri="{C183D7F6-B498-43B3-948B-1728B52AA6E4}">
                  <adec:decorative xmlns:adec="http://schemas.microsoft.com/office/drawing/2017/decorative" val="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 uri="{C183D7F6-B498-43B3-948B-1728B52AA6E4}">
                  <adec:decorative xmlns:adec="http://schemas.microsoft.com/office/drawing/2017/decorative" val="1"/>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 uri="{C183D7F6-B498-43B3-948B-1728B52AA6E4}">
                  <adec:decorative xmlns:adec="http://schemas.microsoft.com/office/drawing/2017/decorative" val="1"/>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 uri="{C183D7F6-B498-43B3-948B-1728B52AA6E4}">
                  <adec:decorative xmlns:adec="http://schemas.microsoft.com/office/drawing/2017/decorative" val="1"/>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909305F7-657C-4BF9-BA57-7803F13A23CA}"/>
              </a:ext>
            </a:extLst>
          </p:cNvPr>
          <p:cNvSpPr>
            <a:spLocks noGrp="1"/>
          </p:cNvSpPr>
          <p:nvPr>
            <p:ph sz="quarter" idx="18"/>
          </p:nvPr>
        </p:nvSpPr>
        <p:spPr>
          <a:xfrm>
            <a:off x="5734231" y="2347169"/>
            <a:ext cx="1114902" cy="364910"/>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GAMING</a:t>
            </a:r>
          </a:p>
        </p:txBody>
      </p:sp>
      <p:sp>
        <p:nvSpPr>
          <p:cNvPr id="24" name="Content Placeholder 23">
            <a:extLst>
              <a:ext uri="{FF2B5EF4-FFF2-40B4-BE49-F238E27FC236}">
                <a16:creationId xmlns:a16="http://schemas.microsoft.com/office/drawing/2014/main" id="{D30E48F8-3986-4FDF-90DA-E82BD0582889}"/>
              </a:ext>
            </a:extLst>
          </p:cNvPr>
          <p:cNvSpPr>
            <a:spLocks noGrp="1"/>
          </p:cNvSpPr>
          <p:nvPr>
            <p:ph sz="quarter" idx="19"/>
          </p:nvPr>
        </p:nvSpPr>
        <p:spPr>
          <a:xfrm>
            <a:off x="5824044" y="2696040"/>
            <a:ext cx="899809" cy="364909"/>
          </a:xfrm>
        </p:spPr>
        <p:txBody>
          <a:bodyPr/>
          <a:lstStyle/>
          <a:p>
            <a:pPr lvl="0" algn="ctr" defTabSz="914400">
              <a:spcBef>
                <a:spcPts val="0"/>
              </a:spcBef>
              <a:spcAft>
                <a:spcPts val="600"/>
              </a:spcAft>
              <a:buSzTx/>
              <a:defRPr/>
            </a:pPr>
            <a:r>
              <a:rPr lang="en-US" sz="1050" dirty="0">
                <a:solidFill>
                  <a:srgbClr val="000000"/>
                </a:solidFill>
                <a:latin typeface="Segoe UI"/>
                <a:cs typeface="+mn-cs"/>
              </a:rPr>
              <a:t>Unity</a:t>
            </a:r>
          </a:p>
        </p:txBody>
      </p:sp>
      <p:grpSp>
        <p:nvGrpSpPr>
          <p:cNvPr id="128" name="IoT 3">
            <a:extLst>
              <a:ext uri="{FF2B5EF4-FFF2-40B4-BE49-F238E27FC236}">
                <a16:creationId xmlns:a16="http://schemas.microsoft.com/office/drawing/2014/main" id="{DE4E27E3-1740-4607-B658-40C99DCC4BFC}"/>
              </a:ext>
              <a:ext uri="{C183D7F6-B498-43B3-948B-1728B52AA6E4}">
                <adec:decorative xmlns:adec="http://schemas.microsoft.com/office/drawing/2017/decorative" val="1"/>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 uri="{C183D7F6-B498-43B3-948B-1728B52AA6E4}">
                  <adec:decorative xmlns:adec="http://schemas.microsoft.com/office/drawing/2017/decorative" val="1"/>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 uri="{C183D7F6-B498-43B3-948B-1728B52AA6E4}">
                  <adec:decorative xmlns:adec="http://schemas.microsoft.com/office/drawing/2017/decorative" val="1"/>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 uri="{C183D7F6-B498-43B3-948B-1728B52AA6E4}">
                  <adec:decorative xmlns:adec="http://schemas.microsoft.com/office/drawing/2017/decorative" val="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 uri="{C183D7F6-B498-43B3-948B-1728B52AA6E4}">
                  <adec:decorative xmlns:adec="http://schemas.microsoft.com/office/drawing/2017/decorative" val="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 uri="{C183D7F6-B498-43B3-948B-1728B52AA6E4}">
                  <adec:decorative xmlns:adec="http://schemas.microsoft.com/office/drawing/2017/decorative" val="1"/>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 uri="{C183D7F6-B498-43B3-948B-1728B52AA6E4}">
                  <adec:decorative xmlns:adec="http://schemas.microsoft.com/office/drawing/2017/decorative" val="1"/>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 uri="{C183D7F6-B498-43B3-948B-1728B52AA6E4}">
                  <adec:decorative xmlns:adec="http://schemas.microsoft.com/office/drawing/2017/decorative" val="1"/>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 uri="{C183D7F6-B498-43B3-948B-1728B52AA6E4}">
                  <adec:decorative xmlns:adec="http://schemas.microsoft.com/office/drawing/2017/decorative" val="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 uri="{C183D7F6-B498-43B3-948B-1728B52AA6E4}">
                  <adec:decorative xmlns:adec="http://schemas.microsoft.com/office/drawing/2017/decorative" val="1"/>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 uri="{C183D7F6-B498-43B3-948B-1728B52AA6E4}">
                  <adec:decorative xmlns:adec="http://schemas.microsoft.com/office/drawing/2017/decorative" val="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 uri="{C183D7F6-B498-43B3-948B-1728B52AA6E4}">
                  <adec:decorative xmlns:adec="http://schemas.microsoft.com/office/drawing/2017/decorative" val="1"/>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 uri="{C183D7F6-B498-43B3-948B-1728B52AA6E4}">
                  <adec:decorative xmlns:adec="http://schemas.microsoft.com/office/drawing/2017/decorative" val="1"/>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 uri="{C183D7F6-B498-43B3-948B-1728B52AA6E4}">
                  <adec:decorative xmlns:adec="http://schemas.microsoft.com/office/drawing/2017/decorative" val="1"/>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 uri="{C183D7F6-B498-43B3-948B-1728B52AA6E4}">
                  <adec:decorative xmlns:adec="http://schemas.microsoft.com/office/drawing/2017/decorative" val="1"/>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 uri="{C183D7F6-B498-43B3-948B-1728B52AA6E4}">
                  <adec:decorative xmlns:adec="http://schemas.microsoft.com/office/drawing/2017/decorative" val="1"/>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 uri="{C183D7F6-B498-43B3-948B-1728B52AA6E4}">
                  <adec:decorative xmlns:adec="http://schemas.microsoft.com/office/drawing/2017/decorative" val="1"/>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 uri="{C183D7F6-B498-43B3-948B-1728B52AA6E4}">
                  <adec:decorative xmlns:adec="http://schemas.microsoft.com/office/drawing/2017/decorative" val="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66E19784-D718-4A77-B945-301C11544334}"/>
              </a:ext>
            </a:extLst>
          </p:cNvPr>
          <p:cNvSpPr>
            <a:spLocks noGrp="1"/>
          </p:cNvSpPr>
          <p:nvPr>
            <p:ph sz="quarter" idx="20"/>
          </p:nvPr>
        </p:nvSpPr>
        <p:spPr>
          <a:xfrm>
            <a:off x="7062951" y="2353852"/>
            <a:ext cx="899809" cy="364909"/>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IoT</a:t>
            </a:r>
          </a:p>
        </p:txBody>
      </p:sp>
      <p:sp>
        <p:nvSpPr>
          <p:cNvPr id="26" name="Content Placeholder 25">
            <a:extLst>
              <a:ext uri="{FF2B5EF4-FFF2-40B4-BE49-F238E27FC236}">
                <a16:creationId xmlns:a16="http://schemas.microsoft.com/office/drawing/2014/main" id="{2BDB4F47-78E5-4104-A124-8F24B86E0BE7}"/>
              </a:ext>
            </a:extLst>
          </p:cNvPr>
          <p:cNvSpPr>
            <a:spLocks noGrp="1"/>
          </p:cNvSpPr>
          <p:nvPr>
            <p:ph sz="quarter" idx="21"/>
          </p:nvPr>
        </p:nvSpPr>
        <p:spPr>
          <a:xfrm>
            <a:off x="7067253" y="2661587"/>
            <a:ext cx="899809" cy="546521"/>
          </a:xfrm>
        </p:spPr>
        <p:txBody>
          <a:bodyPr/>
          <a:lstStyle/>
          <a:p>
            <a:pPr lvl="0" algn="ctr" defTabSz="914400">
              <a:spcBef>
                <a:spcPts val="0"/>
              </a:spcBef>
              <a:spcAft>
                <a:spcPts val="600"/>
              </a:spcAft>
              <a:buSzTx/>
              <a:defRPr/>
            </a:pPr>
            <a:r>
              <a:rPr lang="en-US" sz="1050" dirty="0">
                <a:solidFill>
                  <a:srgbClr val="000000"/>
                </a:solidFill>
                <a:latin typeface="Segoe UI"/>
                <a:cs typeface="+mn-cs"/>
              </a:rPr>
              <a:t>ARM32</a:t>
            </a:r>
          </a:p>
          <a:p>
            <a:pPr lvl="0" algn="ctr" defTabSz="914400">
              <a:spcBef>
                <a:spcPts val="0"/>
              </a:spcBef>
              <a:spcAft>
                <a:spcPts val="600"/>
              </a:spcAft>
              <a:buSzTx/>
              <a:defRPr/>
            </a:pPr>
            <a:r>
              <a:rPr lang="en-US" sz="1050" dirty="0">
                <a:solidFill>
                  <a:srgbClr val="000000"/>
                </a:solidFill>
                <a:latin typeface="Segoe UI"/>
                <a:cs typeface="+mn-cs"/>
              </a:rPr>
              <a:t>ARM64</a:t>
            </a:r>
          </a:p>
        </p:txBody>
      </p:sp>
      <p:pic>
        <p:nvPicPr>
          <p:cNvPr id="117" name="Graphic 116">
            <a:extLst>
              <a:ext uri="{FF2B5EF4-FFF2-40B4-BE49-F238E27FC236}">
                <a16:creationId xmlns:a16="http://schemas.microsoft.com/office/drawing/2014/main" id="{6D95A50C-C1C2-4779-8A6E-36D02380A1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2416" y="1665417"/>
            <a:ext cx="578454" cy="509954"/>
          </a:xfrm>
          <a:prstGeom prst="rect">
            <a:avLst/>
          </a:prstGeom>
        </p:spPr>
      </p:pic>
      <p:sp>
        <p:nvSpPr>
          <p:cNvPr id="27" name="Content Placeholder 26">
            <a:extLst>
              <a:ext uri="{FF2B5EF4-FFF2-40B4-BE49-F238E27FC236}">
                <a16:creationId xmlns:a16="http://schemas.microsoft.com/office/drawing/2014/main" id="{B9670D44-09BC-4EB8-B2FB-10AD6F8A92CE}"/>
              </a:ext>
            </a:extLst>
          </p:cNvPr>
          <p:cNvSpPr>
            <a:spLocks noGrp="1"/>
          </p:cNvSpPr>
          <p:nvPr>
            <p:ph sz="quarter" idx="22"/>
          </p:nvPr>
        </p:nvSpPr>
        <p:spPr>
          <a:xfrm>
            <a:off x="8491530" y="2345789"/>
            <a:ext cx="574470" cy="320622"/>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AI</a:t>
            </a:r>
          </a:p>
        </p:txBody>
      </p:sp>
      <p:sp>
        <p:nvSpPr>
          <p:cNvPr id="28" name="Content Placeholder 27">
            <a:extLst>
              <a:ext uri="{FF2B5EF4-FFF2-40B4-BE49-F238E27FC236}">
                <a16:creationId xmlns:a16="http://schemas.microsoft.com/office/drawing/2014/main" id="{B021A071-CC9B-4A7F-AC4F-7A8947EFB55C}"/>
              </a:ext>
            </a:extLst>
          </p:cNvPr>
          <p:cNvSpPr>
            <a:spLocks noGrp="1"/>
          </p:cNvSpPr>
          <p:nvPr>
            <p:ph sz="quarter" idx="23"/>
          </p:nvPr>
        </p:nvSpPr>
        <p:spPr>
          <a:xfrm>
            <a:off x="8175756" y="2668189"/>
            <a:ext cx="1222062" cy="671729"/>
          </a:xfrm>
        </p:spPr>
        <p:txBody>
          <a:bodyPr/>
          <a:lstStyle/>
          <a:p>
            <a:pPr lvl="0" algn="ctr" defTabSz="914400">
              <a:spcBef>
                <a:spcPts val="0"/>
              </a:spcBef>
              <a:spcAft>
                <a:spcPts val="600"/>
              </a:spcAft>
              <a:buSzTx/>
              <a:defRPr/>
            </a:pPr>
            <a:r>
              <a:rPr lang="en-US" sz="1050" dirty="0">
                <a:solidFill>
                  <a:srgbClr val="000000"/>
                </a:solidFill>
                <a:latin typeface="Segoe UI"/>
                <a:cs typeface="+mn-cs"/>
              </a:rPr>
              <a:t>ML.NET</a:t>
            </a:r>
          </a:p>
          <a:p>
            <a:pPr lvl="0" algn="ctr" defTabSz="914400">
              <a:spcBef>
                <a:spcPts val="0"/>
              </a:spcBef>
              <a:spcAft>
                <a:spcPts val="600"/>
              </a:spcAft>
              <a:buSzTx/>
              <a:defRPr/>
            </a:pPr>
            <a:r>
              <a:rPr lang="en-US" sz="1050" dirty="0">
                <a:solidFill>
                  <a:srgbClr val="000000"/>
                </a:solidFill>
                <a:latin typeface="Segoe UI"/>
                <a:cs typeface="+mn-cs"/>
              </a:rPr>
              <a:t>.NET for Apache Spark</a:t>
            </a:r>
          </a:p>
        </p:txBody>
      </p:sp>
      <p:grpSp>
        <p:nvGrpSpPr>
          <p:cNvPr id="11" name="Group 10">
            <a:extLst>
              <a:ext uri="{FF2B5EF4-FFF2-40B4-BE49-F238E27FC236}">
                <a16:creationId xmlns:a16="http://schemas.microsoft.com/office/drawing/2014/main" id="{F5EA2B1A-457A-4554-BA05-AE7E471B07BA}"/>
              </a:ext>
              <a:ext uri="{C183D7F6-B498-43B3-948B-1728B52AA6E4}">
                <adec:decorative xmlns:adec="http://schemas.microsoft.com/office/drawing/2017/decorative" val="1"/>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grpSp>
        <p:nvGrpSpPr>
          <p:cNvPr id="7" name="Group 6">
            <a:extLst>
              <a:ext uri="{FF2B5EF4-FFF2-40B4-BE49-F238E27FC236}">
                <a16:creationId xmlns:a16="http://schemas.microsoft.com/office/drawing/2014/main" id="{68AC0656-019F-4EEE-B521-2DFCBB4355D5}"/>
              </a:ext>
              <a:ext uri="{C183D7F6-B498-43B3-948B-1728B52AA6E4}">
                <adec:decorative xmlns:adec="http://schemas.microsoft.com/office/drawing/2017/decorative" val="1"/>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5DCC257F-E681-45F5-8DE1-946ACA7DB75A}"/>
              </a:ext>
              <a:ext uri="{C183D7F6-B498-43B3-948B-1728B52AA6E4}">
                <adec:decorative xmlns:adec="http://schemas.microsoft.com/office/drawing/2017/decorative" val="1"/>
              </a:ext>
            </a:extLst>
          </p:cNvPr>
          <p:cNvGrpSpPr/>
          <p:nvPr/>
        </p:nvGrpSpPr>
        <p:grpSpPr>
          <a:xfrm>
            <a:off x="9393116" y="1451039"/>
            <a:ext cx="2417836" cy="5009252"/>
            <a:chOff x="9393116" y="1451039"/>
            <a:chExt cx="2417836" cy="5009252"/>
          </a:xfrm>
        </p:grpSpPr>
        <p:sp>
          <p:nvSpPr>
            <p:cNvPr id="370" name="TextBox 369">
              <a:extLst>
                <a:ext uri="{FF2B5EF4-FFF2-40B4-BE49-F238E27FC236}">
                  <a16:creationId xmlns:a16="http://schemas.microsoft.com/office/drawing/2014/main" id="{28165C74-3166-4A3E-98A2-28898E3C18D8}"/>
                </a:ext>
                <a:ext uri="{C183D7F6-B498-43B3-948B-1728B52AA6E4}">
                  <adec:decorative xmlns:adec="http://schemas.microsoft.com/office/drawing/2017/decorative" val="1"/>
                </a:ext>
              </a:extLst>
            </p:cNvPr>
            <p:cNvSpPr txBox="1"/>
            <p:nvPr/>
          </p:nvSpPr>
          <p:spPr>
            <a:xfrm>
              <a:off x="9393116"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40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371" name="Rectangle 370">
              <a:extLst>
                <a:ext uri="{FF2B5EF4-FFF2-40B4-BE49-F238E27FC236}">
                  <a16:creationId xmlns:a16="http://schemas.microsoft.com/office/drawing/2014/main" id="{628E7346-5D63-48E9-96A9-84961AE4BCF6}"/>
                </a:ext>
                <a:ext uri="{C183D7F6-B498-43B3-948B-1728B52AA6E4}">
                  <adec:decorative xmlns:adec="http://schemas.microsoft.com/office/drawing/2017/decorative" val="1"/>
                </a:ext>
              </a:extLst>
            </p:cNvPr>
            <p:cNvSpPr/>
            <p:nvPr/>
          </p:nvSpPr>
          <p:spPr bwMode="auto">
            <a:xfrm>
              <a:off x="9453303"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effectLst/>
                  <a:uLnTx/>
                  <a:uFillTx/>
                  <a:latin typeface="Segoe UI Light"/>
                  <a:ea typeface="+mn-ea"/>
                  <a:cs typeface="+mn-cs"/>
                </a:rPr>
                <a:t> </a:t>
              </a:r>
            </a:p>
          </p:txBody>
        </p:sp>
      </p:grpSp>
      <p:sp>
        <p:nvSpPr>
          <p:cNvPr id="40" name="Content Placeholder 39">
            <a:extLst>
              <a:ext uri="{FF2B5EF4-FFF2-40B4-BE49-F238E27FC236}">
                <a16:creationId xmlns:a16="http://schemas.microsoft.com/office/drawing/2014/main" id="{3BC7B2E1-5842-4D25-B0F2-5DECEA83018F}"/>
              </a:ext>
            </a:extLst>
          </p:cNvPr>
          <p:cNvSpPr>
            <a:spLocks noGrp="1"/>
          </p:cNvSpPr>
          <p:nvPr>
            <p:ph sz="quarter" idx="29"/>
          </p:nvPr>
        </p:nvSpPr>
        <p:spPr>
          <a:xfrm>
            <a:off x="9412386" y="1565085"/>
            <a:ext cx="2336800" cy="378565"/>
          </a:xfrm>
        </p:spPr>
        <p:txBody>
          <a:bodyPr/>
          <a:lstStyle/>
          <a:p>
            <a:pPr lvl="0" algn="ctr" defTabSz="914025">
              <a:spcBef>
                <a:spcPts val="0"/>
              </a:spcBef>
              <a:buSzTx/>
              <a:defRPr/>
            </a:pPr>
            <a:r>
              <a:rPr lang="en-US" sz="1400" b="1" kern="0" dirty="0">
                <a:solidFill>
                  <a:srgbClr val="000000"/>
                </a:solidFill>
                <a:latin typeface="Segoe UI"/>
                <a:cs typeface="Segoe UI Semilight" panose="020B0402040204020203" pitchFamily="34" charset="0"/>
              </a:rPr>
              <a:t>TOOLS</a:t>
            </a:r>
          </a:p>
        </p:txBody>
      </p:sp>
      <p:sp>
        <p:nvSpPr>
          <p:cNvPr id="41" name="Content Placeholder 40">
            <a:extLst>
              <a:ext uri="{FF2B5EF4-FFF2-40B4-BE49-F238E27FC236}">
                <a16:creationId xmlns:a16="http://schemas.microsoft.com/office/drawing/2014/main" id="{7295CBBF-46CF-4A22-B2A8-8CAD7D659F47}"/>
              </a:ext>
            </a:extLst>
          </p:cNvPr>
          <p:cNvSpPr>
            <a:spLocks noGrp="1"/>
          </p:cNvSpPr>
          <p:nvPr>
            <p:ph sz="quarter" idx="30"/>
          </p:nvPr>
        </p:nvSpPr>
        <p:spPr>
          <a:xfrm>
            <a:off x="9464342" y="2800460"/>
            <a:ext cx="2336800" cy="337015"/>
          </a:xfrm>
        </p:spPr>
        <p:txBody>
          <a:bodyPr/>
          <a:lstStyle/>
          <a:p>
            <a:pPr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a:t>
            </a:r>
          </a:p>
        </p:txBody>
      </p:sp>
      <p:pic>
        <p:nvPicPr>
          <p:cNvPr id="146" name="Graphic 145" descr="Visual Studio logo">
            <a:extLst>
              <a:ext uri="{FF2B5EF4-FFF2-40B4-BE49-F238E27FC236}">
                <a16:creationId xmlns:a16="http://schemas.microsoft.com/office/drawing/2014/main" id="{5C6FA744-B583-4374-B26D-FEADE38C8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6354" y="2159189"/>
            <a:ext cx="588010" cy="588010"/>
          </a:xfrm>
          <a:prstGeom prst="rect">
            <a:avLst/>
          </a:prstGeom>
        </p:spPr>
      </p:pic>
      <p:sp>
        <p:nvSpPr>
          <p:cNvPr id="42" name="Content Placeholder 41">
            <a:extLst>
              <a:ext uri="{FF2B5EF4-FFF2-40B4-BE49-F238E27FC236}">
                <a16:creationId xmlns:a16="http://schemas.microsoft.com/office/drawing/2014/main" id="{7D58D602-9554-49A4-9BA3-DB3202ED7922}"/>
              </a:ext>
            </a:extLst>
          </p:cNvPr>
          <p:cNvSpPr>
            <a:spLocks noGrp="1"/>
          </p:cNvSpPr>
          <p:nvPr>
            <p:ph sz="quarter" idx="31"/>
          </p:nvPr>
        </p:nvSpPr>
        <p:spPr>
          <a:xfrm>
            <a:off x="9395756" y="3890111"/>
            <a:ext cx="2336800" cy="337015"/>
          </a:xfrm>
        </p:spPr>
        <p:txBody>
          <a:bodyPr/>
          <a:lstStyle/>
          <a:p>
            <a:pPr marL="14006"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FOR MAC</a:t>
            </a:r>
          </a:p>
        </p:txBody>
      </p:sp>
      <p:pic>
        <p:nvPicPr>
          <p:cNvPr id="12" name="Graphic 11" descr="Visual Studio for MAC logo">
            <a:extLst>
              <a:ext uri="{FF2B5EF4-FFF2-40B4-BE49-F238E27FC236}">
                <a16:creationId xmlns:a16="http://schemas.microsoft.com/office/drawing/2014/main" id="{16A0C581-5D9C-466E-B578-A5583E6125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354" y="3180482"/>
            <a:ext cx="663793" cy="662929"/>
          </a:xfrm>
          <a:prstGeom prst="rect">
            <a:avLst/>
          </a:prstGeom>
        </p:spPr>
      </p:pic>
      <p:sp>
        <p:nvSpPr>
          <p:cNvPr id="43" name="Content Placeholder 42">
            <a:extLst>
              <a:ext uri="{FF2B5EF4-FFF2-40B4-BE49-F238E27FC236}">
                <a16:creationId xmlns:a16="http://schemas.microsoft.com/office/drawing/2014/main" id="{60930CB2-BAAB-47C1-B8CA-2D70AD373A98}"/>
              </a:ext>
            </a:extLst>
          </p:cNvPr>
          <p:cNvSpPr>
            <a:spLocks noGrp="1"/>
          </p:cNvSpPr>
          <p:nvPr>
            <p:ph sz="quarter" idx="32"/>
          </p:nvPr>
        </p:nvSpPr>
        <p:spPr>
          <a:xfrm>
            <a:off x="9468904" y="4913741"/>
            <a:ext cx="233680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CODE</a:t>
            </a:r>
          </a:p>
        </p:txBody>
      </p:sp>
      <p:pic>
        <p:nvPicPr>
          <p:cNvPr id="15" name="Picture 14" descr="Visual Studio Code logo">
            <a:extLst>
              <a:ext uri="{FF2B5EF4-FFF2-40B4-BE49-F238E27FC236}">
                <a16:creationId xmlns:a16="http://schemas.microsoft.com/office/drawing/2014/main" id="{AEB2DA1A-E3C0-4F11-8D03-6CB45182D02C}"/>
              </a:ext>
            </a:extLst>
          </p:cNvPr>
          <p:cNvPicPr>
            <a:picLocks noChangeAspect="1"/>
          </p:cNvPicPr>
          <p:nvPr/>
        </p:nvPicPr>
        <p:blipFill>
          <a:blip r:embed="rId9"/>
          <a:stretch>
            <a:fillRect/>
          </a:stretch>
        </p:blipFill>
        <p:spPr>
          <a:xfrm>
            <a:off x="10244871" y="4281175"/>
            <a:ext cx="594450" cy="594450"/>
          </a:xfrm>
          <a:prstGeom prst="rect">
            <a:avLst/>
          </a:prstGeom>
        </p:spPr>
      </p:pic>
      <p:sp>
        <p:nvSpPr>
          <p:cNvPr id="47" name="Content Placeholder 46">
            <a:extLst>
              <a:ext uri="{FF2B5EF4-FFF2-40B4-BE49-F238E27FC236}">
                <a16:creationId xmlns:a16="http://schemas.microsoft.com/office/drawing/2014/main" id="{188E468F-01C4-4A84-8DDA-139B605E251D}"/>
              </a:ext>
            </a:extLst>
          </p:cNvPr>
          <p:cNvSpPr>
            <a:spLocks noGrp="1"/>
          </p:cNvSpPr>
          <p:nvPr>
            <p:ph sz="quarter" idx="33"/>
          </p:nvPr>
        </p:nvSpPr>
        <p:spPr>
          <a:xfrm>
            <a:off x="10026257" y="5847567"/>
            <a:ext cx="121174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CLI</a:t>
            </a:r>
          </a:p>
        </p:txBody>
      </p:sp>
      <p:pic>
        <p:nvPicPr>
          <p:cNvPr id="46" name="Picture 45" descr="CLI logo">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2154" y="5323767"/>
            <a:ext cx="519947" cy="505742"/>
          </a:xfrm>
          <a:prstGeom prst="rect">
            <a:avLst/>
          </a:prstGeom>
          <a:ln>
            <a:noFill/>
          </a:ln>
        </p:spPr>
      </p:pic>
    </p:spTree>
    <p:extLst>
      <p:ext uri="{BB962C8B-B14F-4D97-AF65-F5344CB8AC3E}">
        <p14:creationId xmlns:p14="http://schemas.microsoft.com/office/powerpoint/2010/main" val="405486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87"/>
                                        </p:tgtEl>
                                        <p:attrNameLst>
                                          <p:attrName>ppt_x</p:attrName>
                                          <p:attrName>ppt_y</p:attrName>
                                        </p:attrNameLst>
                                      </p:cBhvr>
                                      <p:rCtr x="0" y="-9051"/>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par>
                                <p:cTn id="13" presetID="64" presetClass="path" presetSubtype="0" accel="50000" decel="50000" fill="hold" grpId="1" nodeType="withEffect">
                                  <p:stCondLst>
                                    <p:cond delay="0"/>
                                  </p:stCondLst>
                                  <p:childTnLst>
                                    <p:animMotion origin="layout" path="M -2.08333E-6 0.18194 L -2.08333E-6 -1.48148E-6 " pathEditMode="relative" rAng="0" ptsTypes="AA">
                                      <p:cBhvr>
                                        <p:cTn id="14" dur="2000" fill="hold"/>
                                        <p:tgtEl>
                                          <p:spTgt spid="4">
                                            <p:txEl>
                                              <p:pRg st="0" end="0"/>
                                            </p:txEl>
                                          </p:spTgt>
                                        </p:tgtEl>
                                        <p:attrNameLst>
                                          <p:attrName>ppt_x</p:attrName>
                                          <p:attrName>ppt_y</p:attrName>
                                        </p:attrNameLst>
                                      </p:cBhvr>
                                      <p:rCtr x="0" y="-905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64" presetClass="path" presetSubtype="0" accel="50000" decel="50000" fill="hold" grpId="1" nodeType="withEffect">
                                  <p:stCondLst>
                                    <p:cond delay="0"/>
                                  </p:stCondLst>
                                  <p:childTnLst>
                                    <p:animMotion origin="layout" path="M -2.08333E-6 0.18194 L -2.08333E-6 -1.48148E-6 " pathEditMode="relative" rAng="0" ptsTypes="AA">
                                      <p:cBhvr>
                                        <p:cTn id="19" dur="2000" fill="hold"/>
                                        <p:tgtEl>
                                          <p:spTgt spid="8"/>
                                        </p:tgtEl>
                                        <p:attrNameLst>
                                          <p:attrName>ppt_x</p:attrName>
                                          <p:attrName>ppt_y</p:attrName>
                                        </p:attrNameLst>
                                      </p:cBhvr>
                                      <p:rCtr x="0" y="-9051"/>
                                    </p:animMotion>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000"/>
                                        <p:tgtEl>
                                          <p:spTgt spid="92"/>
                                        </p:tgtEl>
                                      </p:cBhvr>
                                    </p:animEffect>
                                  </p:childTnLst>
                                </p:cTn>
                              </p:par>
                              <p:par>
                                <p:cTn id="23" presetID="64" presetClass="path" presetSubtype="0" accel="50000" decel="50000" fill="hold" nodeType="withEffect">
                                  <p:stCondLst>
                                    <p:cond delay="0"/>
                                  </p:stCondLst>
                                  <p:childTnLst>
                                    <p:animMotion origin="layout" path="M -2.08333E-6 0.18194 L -2.08333E-6 -1.48148E-6 " pathEditMode="relative" rAng="0" ptsTypes="AA">
                                      <p:cBhvr>
                                        <p:cTn id="24" dur="2000" fill="hold"/>
                                        <p:tgtEl>
                                          <p:spTgt spid="92"/>
                                        </p:tgtEl>
                                        <p:attrNameLst>
                                          <p:attrName>ppt_x</p:attrName>
                                          <p:attrName>ppt_y</p:attrName>
                                        </p:attrNameLst>
                                      </p:cBhvr>
                                      <p:rCtr x="0" y="-9051"/>
                                    </p:animMotion>
                                  </p:childTnLst>
                                </p:cTn>
                              </p:par>
                              <p:par>
                                <p:cTn id="25" presetID="10"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2000"/>
                                        <p:tgtEl>
                                          <p:spTgt spid="13">
                                            <p:txEl>
                                              <p:pRg st="0" end="0"/>
                                            </p:txEl>
                                          </p:spTgt>
                                        </p:tgtEl>
                                      </p:cBhvr>
                                    </p:animEffect>
                                  </p:childTnLst>
                                </p:cTn>
                              </p:par>
                              <p:par>
                                <p:cTn id="28" presetID="64" presetClass="path" presetSubtype="0" accel="50000" decel="50000" fill="hold" grpId="1" nodeType="withEffect">
                                  <p:stCondLst>
                                    <p:cond delay="0"/>
                                  </p:stCondLst>
                                  <p:childTnLst>
                                    <p:animMotion origin="layout" path="M -2.08333E-6 0.18194 L -2.08333E-6 -1.48148E-6 " pathEditMode="relative" rAng="0" ptsTypes="AA">
                                      <p:cBhvr>
                                        <p:cTn id="29" dur="2000" fill="hold"/>
                                        <p:tgtEl>
                                          <p:spTgt spid="13">
                                            <p:txEl>
                                              <p:pRg st="0" end="0"/>
                                            </p:txEl>
                                          </p:spTgt>
                                        </p:tgtEl>
                                        <p:attrNameLst>
                                          <p:attrName>ppt_x</p:attrName>
                                          <p:attrName>ppt_y</p:attrName>
                                        </p:attrNameLst>
                                      </p:cBhvr>
                                      <p:rCtr x="0" y="-9051"/>
                                    </p:animMotion>
                                  </p:childTnLst>
                                </p:cTn>
                              </p:par>
                              <p:par>
                                <p:cTn id="30" presetID="10"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2000"/>
                                        <p:tgtEl>
                                          <p:spTgt spid="17">
                                            <p:txEl>
                                              <p:pRg st="0" end="0"/>
                                            </p:txEl>
                                          </p:spTgt>
                                        </p:tgtEl>
                                      </p:cBhvr>
                                    </p:animEffect>
                                  </p:childTnLst>
                                </p:cTn>
                              </p:par>
                              <p:par>
                                <p:cTn id="33" presetID="64" presetClass="path" presetSubtype="0" accel="50000" decel="50000" fill="hold" grpId="1" nodeType="withEffect">
                                  <p:stCondLst>
                                    <p:cond delay="0"/>
                                  </p:stCondLst>
                                  <p:childTnLst>
                                    <p:animMotion origin="layout" path="M -2.08333E-6 0.18194 L -2.08333E-6 -1.48148E-6 " pathEditMode="relative" rAng="0" ptsTypes="AA">
                                      <p:cBhvr>
                                        <p:cTn id="34" dur="2000" fill="hold"/>
                                        <p:tgtEl>
                                          <p:spTgt spid="17">
                                            <p:txEl>
                                              <p:pRg st="0" end="0"/>
                                            </p:txEl>
                                          </p:spTgt>
                                        </p:tgtEl>
                                        <p:attrNameLst>
                                          <p:attrName>ppt_x</p:attrName>
                                          <p:attrName>ppt_y</p:attrName>
                                        </p:attrNameLst>
                                      </p:cBhvr>
                                      <p:rCtr x="0" y="-9051"/>
                                    </p:animMotion>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2000"/>
                                        <p:tgtEl>
                                          <p:spTgt spid="111"/>
                                        </p:tgtEl>
                                      </p:cBhvr>
                                    </p:animEffect>
                                  </p:childTnLst>
                                </p:cTn>
                              </p:par>
                              <p:par>
                                <p:cTn id="38" presetID="64" presetClass="path" presetSubtype="0" accel="50000" decel="50000" fill="hold" nodeType="withEffect">
                                  <p:stCondLst>
                                    <p:cond delay="0"/>
                                  </p:stCondLst>
                                  <p:childTnLst>
                                    <p:animMotion origin="layout" path="M -2.08333E-6 0.18194 L -2.08333E-6 -1.48148E-6 " pathEditMode="relative" rAng="0" ptsTypes="AA">
                                      <p:cBhvr>
                                        <p:cTn id="39" dur="2000" fill="hold"/>
                                        <p:tgtEl>
                                          <p:spTgt spid="111"/>
                                        </p:tgtEl>
                                        <p:attrNameLst>
                                          <p:attrName>ppt_x</p:attrName>
                                          <p:attrName>ppt_y</p:attrName>
                                        </p:attrNameLst>
                                      </p:cBhvr>
                                      <p:rCtr x="0" y="-9051"/>
                                    </p:animMotion>
                                  </p:childTnLst>
                                </p:cTn>
                              </p:par>
                              <p:par>
                                <p:cTn id="40" presetID="10"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2000"/>
                                        <p:tgtEl>
                                          <p:spTgt spid="18">
                                            <p:txEl>
                                              <p:pRg st="0" end="0"/>
                                            </p:txEl>
                                          </p:spTgt>
                                        </p:tgtEl>
                                      </p:cBhvr>
                                    </p:animEffect>
                                  </p:childTnLst>
                                </p:cTn>
                              </p:par>
                              <p:par>
                                <p:cTn id="43" presetID="64" presetClass="path" presetSubtype="0" accel="50000" decel="50000" fill="hold" grpId="1" nodeType="withEffect">
                                  <p:stCondLst>
                                    <p:cond delay="0"/>
                                  </p:stCondLst>
                                  <p:childTnLst>
                                    <p:animMotion origin="layout" path="M -2.08333E-6 0.18194 L -2.08333E-6 -1.48148E-6 " pathEditMode="relative" rAng="0" ptsTypes="AA">
                                      <p:cBhvr>
                                        <p:cTn id="44" dur="2000" fill="hold"/>
                                        <p:tgtEl>
                                          <p:spTgt spid="18">
                                            <p:txEl>
                                              <p:pRg st="0" end="0"/>
                                            </p:txEl>
                                          </p:spTgt>
                                        </p:tgtEl>
                                        <p:attrNameLst>
                                          <p:attrName>ppt_x</p:attrName>
                                          <p:attrName>ppt_y</p:attrName>
                                        </p:attrNameLst>
                                      </p:cBhvr>
                                      <p:rCtr x="0" y="-9051"/>
                                    </p:animMotion>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0"/>
                                        <p:tgtEl>
                                          <p:spTgt spid="19">
                                            <p:txEl>
                                              <p:pRg st="0" end="0"/>
                                            </p:txEl>
                                          </p:spTgt>
                                        </p:tgtEl>
                                      </p:cBhvr>
                                    </p:animEffect>
                                  </p:childTnLst>
                                </p:cTn>
                              </p:par>
                              <p:par>
                                <p:cTn id="48" presetID="64" presetClass="path" presetSubtype="0" accel="50000" decel="50000" fill="hold" grpId="1" nodeType="withEffect">
                                  <p:stCondLst>
                                    <p:cond delay="0"/>
                                  </p:stCondLst>
                                  <p:childTnLst>
                                    <p:animMotion origin="layout" path="M -2.08333E-6 0.18194 L -2.08333E-6 -1.48148E-6 " pathEditMode="relative" rAng="0" ptsTypes="AA">
                                      <p:cBhvr>
                                        <p:cTn id="49" dur="2000" fill="hold"/>
                                        <p:tgtEl>
                                          <p:spTgt spid="19">
                                            <p:txEl>
                                              <p:pRg st="0" end="0"/>
                                            </p:txEl>
                                          </p:spTgt>
                                        </p:tgtEl>
                                        <p:attrNameLst>
                                          <p:attrName>ppt_x</p:attrName>
                                          <p:attrName>ppt_y</p:attrName>
                                        </p:attrNameLst>
                                      </p:cBhvr>
                                      <p:rCtr x="0" y="-9051"/>
                                    </p:animMotion>
                                  </p:childTnLst>
                                </p:cTn>
                              </p:par>
                              <p:par>
                                <p:cTn id="50" presetID="10" presetClass="entr" presetSubtype="0" fill="hold"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2000"/>
                                        <p:tgtEl>
                                          <p:spTgt spid="123"/>
                                        </p:tgtEl>
                                      </p:cBhvr>
                                    </p:animEffect>
                                  </p:childTnLst>
                                </p:cTn>
                              </p:par>
                              <p:par>
                                <p:cTn id="53" presetID="64" presetClass="path" presetSubtype="0" accel="50000" decel="50000" fill="hold" nodeType="withEffect">
                                  <p:stCondLst>
                                    <p:cond delay="0"/>
                                  </p:stCondLst>
                                  <p:childTnLst>
                                    <p:animMotion origin="layout" path="M -2.08333E-6 0.18194 L -2.08333E-6 -1.48148E-6 " pathEditMode="relative" rAng="0" ptsTypes="AA">
                                      <p:cBhvr>
                                        <p:cTn id="54" dur="2000" fill="hold"/>
                                        <p:tgtEl>
                                          <p:spTgt spid="123"/>
                                        </p:tgtEl>
                                        <p:attrNameLst>
                                          <p:attrName>ppt_x</p:attrName>
                                          <p:attrName>ppt_y</p:attrName>
                                        </p:attrNameLst>
                                      </p:cBhvr>
                                      <p:rCtr x="0" y="-9051"/>
                                    </p:animMotion>
                                  </p:childTnLst>
                                </p:cTn>
                              </p:par>
                              <p:par>
                                <p:cTn id="55" presetID="10" presetClass="entr" presetSubtype="0" fill="hold" grpId="0" nodeType="with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2000"/>
                                        <p:tgtEl>
                                          <p:spTgt spid="21">
                                            <p:txEl>
                                              <p:pRg st="0" end="0"/>
                                            </p:txEl>
                                          </p:spTgt>
                                        </p:tgtEl>
                                      </p:cBhvr>
                                    </p:animEffect>
                                  </p:childTnLst>
                                </p:cTn>
                              </p:par>
                              <p:par>
                                <p:cTn id="58" presetID="64" presetClass="path" presetSubtype="0" accel="50000" decel="50000" fill="hold" grpId="1" nodeType="withEffect">
                                  <p:stCondLst>
                                    <p:cond delay="0"/>
                                  </p:stCondLst>
                                  <p:childTnLst>
                                    <p:animMotion origin="layout" path="M -2.08333E-6 0.18194 L -2.08333E-6 -1.48148E-6 " pathEditMode="relative" rAng="0" ptsTypes="AA">
                                      <p:cBhvr>
                                        <p:cTn id="59" dur="2000" fill="hold"/>
                                        <p:tgtEl>
                                          <p:spTgt spid="21">
                                            <p:txEl>
                                              <p:pRg st="0" end="0"/>
                                            </p:txEl>
                                          </p:spTgt>
                                        </p:tgtEl>
                                        <p:attrNameLst>
                                          <p:attrName>ppt_x</p:attrName>
                                          <p:attrName>ppt_y</p:attrName>
                                        </p:attrNameLst>
                                      </p:cBhvr>
                                      <p:rCtr x="0" y="-9051"/>
                                    </p:animMotion>
                                  </p:childTnLst>
                                </p:cTn>
                              </p:par>
                              <p:par>
                                <p:cTn id="60" presetID="10" presetClass="entr" presetSubtype="0" fill="hold" grpId="0" nodeType="with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2000"/>
                                        <p:tgtEl>
                                          <p:spTgt spid="22">
                                            <p:txEl>
                                              <p:pRg st="0" end="0"/>
                                            </p:txEl>
                                          </p:spTgt>
                                        </p:tgtEl>
                                      </p:cBhvr>
                                    </p:animEffect>
                                  </p:childTnLst>
                                </p:cTn>
                              </p:par>
                              <p:par>
                                <p:cTn id="63" presetID="64" presetClass="path" presetSubtype="0" accel="50000" decel="50000" fill="hold" grpId="1" nodeType="withEffect">
                                  <p:stCondLst>
                                    <p:cond delay="0"/>
                                  </p:stCondLst>
                                  <p:childTnLst>
                                    <p:animMotion origin="layout" path="M -2.08333E-6 0.18194 L -2.08333E-6 -1.48148E-6 " pathEditMode="relative" rAng="0" ptsTypes="AA">
                                      <p:cBhvr>
                                        <p:cTn id="64" dur="2000" fill="hold"/>
                                        <p:tgtEl>
                                          <p:spTgt spid="22">
                                            <p:txEl>
                                              <p:pRg st="0" end="0"/>
                                            </p:txEl>
                                          </p:spTgt>
                                        </p:tgtEl>
                                        <p:attrNameLst>
                                          <p:attrName>ppt_x</p:attrName>
                                          <p:attrName>ppt_y</p:attrName>
                                        </p:attrNameLst>
                                      </p:cBhvr>
                                      <p:rCtr x="0" y="-9051"/>
                                    </p:animMotion>
                                  </p:childTnLst>
                                </p:cTn>
                              </p:par>
                              <p:par>
                                <p:cTn id="65" presetID="10"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2000"/>
                                        <p:tgtEl>
                                          <p:spTgt spid="118"/>
                                        </p:tgtEl>
                                      </p:cBhvr>
                                    </p:animEffect>
                                  </p:childTnLst>
                                </p:cTn>
                              </p:par>
                              <p:par>
                                <p:cTn id="68" presetID="64" presetClass="path" presetSubtype="0" accel="50000" decel="50000" fill="hold" nodeType="withEffect">
                                  <p:stCondLst>
                                    <p:cond delay="0"/>
                                  </p:stCondLst>
                                  <p:childTnLst>
                                    <p:animMotion origin="layout" path="M -2.08333E-6 0.18194 L -2.08333E-6 -1.48148E-6 " pathEditMode="relative" rAng="0" ptsTypes="AA">
                                      <p:cBhvr>
                                        <p:cTn id="69" dur="2000" fill="hold"/>
                                        <p:tgtEl>
                                          <p:spTgt spid="118"/>
                                        </p:tgtEl>
                                        <p:attrNameLst>
                                          <p:attrName>ppt_x</p:attrName>
                                          <p:attrName>ppt_y</p:attrName>
                                        </p:attrNameLst>
                                      </p:cBhvr>
                                      <p:rCtr x="0" y="-9051"/>
                                    </p:animMotion>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2000"/>
                                        <p:tgtEl>
                                          <p:spTgt spid="23">
                                            <p:txEl>
                                              <p:pRg st="0" end="0"/>
                                            </p:txEl>
                                          </p:spTgt>
                                        </p:tgtEl>
                                      </p:cBhvr>
                                    </p:animEffect>
                                  </p:childTnLst>
                                </p:cTn>
                              </p:par>
                              <p:par>
                                <p:cTn id="73" presetID="64" presetClass="path" presetSubtype="0" accel="50000" decel="50000" fill="hold" grpId="1" nodeType="withEffect">
                                  <p:stCondLst>
                                    <p:cond delay="0"/>
                                  </p:stCondLst>
                                  <p:childTnLst>
                                    <p:animMotion origin="layout" path="M -2.08333E-6 0.18194 L -2.08333E-6 -1.48148E-6 " pathEditMode="relative" rAng="0" ptsTypes="AA">
                                      <p:cBhvr>
                                        <p:cTn id="74" dur="2000" fill="hold"/>
                                        <p:tgtEl>
                                          <p:spTgt spid="23">
                                            <p:txEl>
                                              <p:pRg st="0" end="0"/>
                                            </p:txEl>
                                          </p:spTgt>
                                        </p:tgtEl>
                                        <p:attrNameLst>
                                          <p:attrName>ppt_x</p:attrName>
                                          <p:attrName>ppt_y</p:attrName>
                                        </p:attrNameLst>
                                      </p:cBhvr>
                                      <p:rCtr x="0" y="-9051"/>
                                    </p:animMotion>
                                  </p:childTnLst>
                                </p:cTn>
                              </p:par>
                              <p:par>
                                <p:cTn id="75" presetID="10" presetClass="entr" presetSubtype="0" fill="hold" grpId="0" nodeType="withEffect">
                                  <p:stCondLst>
                                    <p:cond delay="0"/>
                                  </p:stCondLst>
                                  <p:childTnLst>
                                    <p:set>
                                      <p:cBhvr>
                                        <p:cTn id="76" dur="1" fill="hold">
                                          <p:stCondLst>
                                            <p:cond delay="0"/>
                                          </p:stCondLst>
                                        </p:cTn>
                                        <p:tgtEl>
                                          <p:spTgt spid="24">
                                            <p:txEl>
                                              <p:pRg st="0" end="0"/>
                                            </p:txEl>
                                          </p:spTgt>
                                        </p:tgtEl>
                                        <p:attrNameLst>
                                          <p:attrName>style.visibility</p:attrName>
                                        </p:attrNameLst>
                                      </p:cBhvr>
                                      <p:to>
                                        <p:strVal val="visible"/>
                                      </p:to>
                                    </p:set>
                                    <p:animEffect transition="in" filter="fade">
                                      <p:cBhvr>
                                        <p:cTn id="77" dur="2000"/>
                                        <p:tgtEl>
                                          <p:spTgt spid="24">
                                            <p:txEl>
                                              <p:pRg st="0" end="0"/>
                                            </p:txEl>
                                          </p:spTgt>
                                        </p:tgtEl>
                                      </p:cBhvr>
                                    </p:animEffect>
                                  </p:childTnLst>
                                </p:cTn>
                              </p:par>
                              <p:par>
                                <p:cTn id="78" presetID="64" presetClass="path" presetSubtype="0" accel="50000" decel="50000" fill="hold" grpId="1" nodeType="withEffect">
                                  <p:stCondLst>
                                    <p:cond delay="0"/>
                                  </p:stCondLst>
                                  <p:childTnLst>
                                    <p:animMotion origin="layout" path="M -2.08333E-6 0.18194 L -2.08333E-6 -1.48148E-6 " pathEditMode="relative" rAng="0" ptsTypes="AA">
                                      <p:cBhvr>
                                        <p:cTn id="79" dur="2000" fill="hold"/>
                                        <p:tgtEl>
                                          <p:spTgt spid="24">
                                            <p:txEl>
                                              <p:pRg st="0" end="0"/>
                                            </p:txEl>
                                          </p:spTgt>
                                        </p:tgtEl>
                                        <p:attrNameLst>
                                          <p:attrName>ppt_x</p:attrName>
                                          <p:attrName>ppt_y</p:attrName>
                                        </p:attrNameLst>
                                      </p:cBhvr>
                                      <p:rCtr x="0" y="-9051"/>
                                    </p:animMotion>
                                  </p:childTnLst>
                                </p:cTn>
                              </p:par>
                              <p:par>
                                <p:cTn id="80" presetID="10" presetClass="entr" presetSubtype="0" fill="hold"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2000"/>
                                        <p:tgtEl>
                                          <p:spTgt spid="128"/>
                                        </p:tgtEl>
                                      </p:cBhvr>
                                    </p:animEffect>
                                  </p:childTnLst>
                                </p:cTn>
                              </p:par>
                              <p:par>
                                <p:cTn id="83" presetID="64" presetClass="path" presetSubtype="0" accel="50000" decel="50000" fill="hold" nodeType="withEffect">
                                  <p:stCondLst>
                                    <p:cond delay="0"/>
                                  </p:stCondLst>
                                  <p:childTnLst>
                                    <p:animMotion origin="layout" path="M -2.08333E-6 0.18194 L -2.08333E-6 -1.48148E-6 " pathEditMode="relative" rAng="0" ptsTypes="AA">
                                      <p:cBhvr>
                                        <p:cTn id="84" dur="2000" fill="hold"/>
                                        <p:tgtEl>
                                          <p:spTgt spid="128"/>
                                        </p:tgtEl>
                                        <p:attrNameLst>
                                          <p:attrName>ppt_x</p:attrName>
                                          <p:attrName>ppt_y</p:attrName>
                                        </p:attrNameLst>
                                      </p:cBhvr>
                                      <p:rCtr x="0" y="-9051"/>
                                    </p:animMotion>
                                  </p:childTnLst>
                                </p:cTn>
                              </p:par>
                              <p:par>
                                <p:cTn id="85" presetID="10" presetClass="entr" presetSubtype="0" fill="hold" grpId="0" nodeType="with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Effect transition="in" filter="fade">
                                      <p:cBhvr>
                                        <p:cTn id="87" dur="2000"/>
                                        <p:tgtEl>
                                          <p:spTgt spid="25">
                                            <p:txEl>
                                              <p:pRg st="0" end="0"/>
                                            </p:txEl>
                                          </p:spTgt>
                                        </p:tgtEl>
                                      </p:cBhvr>
                                    </p:animEffect>
                                  </p:childTnLst>
                                </p:cTn>
                              </p:par>
                              <p:par>
                                <p:cTn id="88" presetID="64" presetClass="path" presetSubtype="0" accel="50000" decel="50000" fill="hold" grpId="1" nodeType="withEffect">
                                  <p:stCondLst>
                                    <p:cond delay="0"/>
                                  </p:stCondLst>
                                  <p:childTnLst>
                                    <p:animMotion origin="layout" path="M -2.08333E-6 0.18194 L -2.08333E-6 -1.48148E-6 " pathEditMode="relative" rAng="0" ptsTypes="AA">
                                      <p:cBhvr>
                                        <p:cTn id="89" dur="2000" fill="hold"/>
                                        <p:tgtEl>
                                          <p:spTgt spid="25">
                                            <p:txEl>
                                              <p:pRg st="0" end="0"/>
                                            </p:txEl>
                                          </p:spTgt>
                                        </p:tgtEl>
                                        <p:attrNameLst>
                                          <p:attrName>ppt_x</p:attrName>
                                          <p:attrName>ppt_y</p:attrName>
                                        </p:attrNameLst>
                                      </p:cBhvr>
                                      <p:rCtr x="0" y="-9051"/>
                                    </p:animMotion>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2000"/>
                                        <p:tgtEl>
                                          <p:spTgt spid="26"/>
                                        </p:tgtEl>
                                      </p:cBhvr>
                                    </p:animEffect>
                                  </p:childTnLst>
                                </p:cTn>
                              </p:par>
                              <p:par>
                                <p:cTn id="93" presetID="64" presetClass="path" presetSubtype="0" accel="50000" decel="50000" fill="hold" grpId="1" nodeType="withEffect">
                                  <p:stCondLst>
                                    <p:cond delay="0"/>
                                  </p:stCondLst>
                                  <p:childTnLst>
                                    <p:animMotion origin="layout" path="M -2.08333E-6 0.18194 L -2.08333E-6 -1.48148E-6 " pathEditMode="relative" rAng="0" ptsTypes="AA">
                                      <p:cBhvr>
                                        <p:cTn id="94" dur="2000" fill="hold"/>
                                        <p:tgtEl>
                                          <p:spTgt spid="26"/>
                                        </p:tgtEl>
                                        <p:attrNameLst>
                                          <p:attrName>ppt_x</p:attrName>
                                          <p:attrName>ppt_y</p:attrName>
                                        </p:attrNameLst>
                                      </p:cBhvr>
                                      <p:rCtr x="0" y="-9051"/>
                                    </p:animMotion>
                                  </p:child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2000"/>
                                        <p:tgtEl>
                                          <p:spTgt spid="117"/>
                                        </p:tgtEl>
                                      </p:cBhvr>
                                    </p:animEffect>
                                  </p:childTnLst>
                                </p:cTn>
                              </p:par>
                              <p:par>
                                <p:cTn id="98" presetID="64" presetClass="path" presetSubtype="0" accel="50000" decel="50000" fill="hold" nodeType="withEffect">
                                  <p:stCondLst>
                                    <p:cond delay="0"/>
                                  </p:stCondLst>
                                  <p:childTnLst>
                                    <p:animMotion origin="layout" path="M -2.08333E-6 0.18194 L -2.08333E-6 -1.48148E-6 " pathEditMode="relative" rAng="0" ptsTypes="AA">
                                      <p:cBhvr>
                                        <p:cTn id="99" dur="2000" fill="hold"/>
                                        <p:tgtEl>
                                          <p:spTgt spid="117"/>
                                        </p:tgtEl>
                                        <p:attrNameLst>
                                          <p:attrName>ppt_x</p:attrName>
                                          <p:attrName>ppt_y</p:attrName>
                                        </p:attrNameLst>
                                      </p:cBhvr>
                                      <p:rCtr x="0" y="-9051"/>
                                    </p:animMotion>
                                  </p:childTnLst>
                                </p:cTn>
                              </p:par>
                              <p:par>
                                <p:cTn id="100" presetID="10" presetClass="entr" presetSubtype="0" fill="hold" grpId="0" nodeType="withEffect">
                                  <p:stCondLst>
                                    <p:cond delay="0"/>
                                  </p:stCondLst>
                                  <p:childTnLst>
                                    <p:set>
                                      <p:cBhvr>
                                        <p:cTn id="101" dur="1" fill="hold">
                                          <p:stCondLst>
                                            <p:cond delay="0"/>
                                          </p:stCondLst>
                                        </p:cTn>
                                        <p:tgtEl>
                                          <p:spTgt spid="27">
                                            <p:txEl>
                                              <p:pRg st="0" end="0"/>
                                            </p:txEl>
                                          </p:spTgt>
                                        </p:tgtEl>
                                        <p:attrNameLst>
                                          <p:attrName>style.visibility</p:attrName>
                                        </p:attrNameLst>
                                      </p:cBhvr>
                                      <p:to>
                                        <p:strVal val="visible"/>
                                      </p:to>
                                    </p:set>
                                    <p:animEffect transition="in" filter="fade">
                                      <p:cBhvr>
                                        <p:cTn id="102" dur="2000"/>
                                        <p:tgtEl>
                                          <p:spTgt spid="27">
                                            <p:txEl>
                                              <p:pRg st="0" end="0"/>
                                            </p:txEl>
                                          </p:spTgt>
                                        </p:tgtEl>
                                      </p:cBhvr>
                                    </p:animEffect>
                                  </p:childTnLst>
                                </p:cTn>
                              </p:par>
                              <p:par>
                                <p:cTn id="103" presetID="64" presetClass="path" presetSubtype="0" accel="50000" decel="50000" fill="hold" grpId="1" nodeType="withEffect">
                                  <p:stCondLst>
                                    <p:cond delay="0"/>
                                  </p:stCondLst>
                                  <p:childTnLst>
                                    <p:animMotion origin="layout" path="M -2.08333E-6 0.18194 L -2.08333E-6 -1.48148E-6 " pathEditMode="relative" rAng="0" ptsTypes="AA">
                                      <p:cBhvr>
                                        <p:cTn id="104" dur="2000" fill="hold"/>
                                        <p:tgtEl>
                                          <p:spTgt spid="27">
                                            <p:txEl>
                                              <p:pRg st="0" end="0"/>
                                            </p:txEl>
                                          </p:spTgt>
                                        </p:tgtEl>
                                        <p:attrNameLst>
                                          <p:attrName>ppt_x</p:attrName>
                                          <p:attrName>ppt_y</p:attrName>
                                        </p:attrNameLst>
                                      </p:cBhvr>
                                      <p:rCtr x="0" y="-9051"/>
                                    </p:animMotion>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2000"/>
                                        <p:tgtEl>
                                          <p:spTgt spid="28"/>
                                        </p:tgtEl>
                                      </p:cBhvr>
                                    </p:animEffect>
                                  </p:childTnLst>
                                </p:cTn>
                              </p:par>
                              <p:par>
                                <p:cTn id="108" presetID="64" presetClass="path" presetSubtype="0" accel="50000" decel="50000" fill="hold" grpId="1" nodeType="withEffect">
                                  <p:stCondLst>
                                    <p:cond delay="0"/>
                                  </p:stCondLst>
                                  <p:childTnLst>
                                    <p:animMotion origin="layout" path="M -2.08333E-6 0.18194 L -2.08333E-6 -1.48148E-6 " pathEditMode="relative" rAng="0" ptsTypes="AA">
                                      <p:cBhvr>
                                        <p:cTn id="109" dur="2000" fill="hold"/>
                                        <p:tgtEl>
                                          <p:spTgt spid="28"/>
                                        </p:tgtEl>
                                        <p:attrNameLst>
                                          <p:attrName>ppt_x</p:attrName>
                                          <p:attrName>ppt_y</p:attrName>
                                        </p:attrNameLst>
                                      </p:cBhvr>
                                      <p:rCtr x="0" y="-9051"/>
                                    </p:animMotion>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par>
                          <p:cTn id="114" fill="hold">
                            <p:stCondLst>
                              <p:cond delay="2500"/>
                            </p:stCondLst>
                            <p:childTnLst>
                              <p:par>
                                <p:cTn id="115" presetID="1" presetClass="entr" presetSubtype="0"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childTnLst>
                          </p:cTn>
                        </p:par>
                        <p:par>
                          <p:cTn id="117" fill="hold">
                            <p:stCondLst>
                              <p:cond delay="2500"/>
                            </p:stCondLst>
                            <p:childTnLst>
                              <p:par>
                                <p:cTn id="118" presetID="10" presetClass="entr" presetSubtype="0" fill="hold" nodeType="after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fade">
                                      <p:cBhvr>
                                        <p:cTn id="120" dur="500"/>
                                        <p:tgtEl>
                                          <p:spTgt spid="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xEl>
                                              <p:pRg st="0" end="0"/>
                                            </p:txEl>
                                          </p:spTgt>
                                        </p:tgtEl>
                                        <p:attrNameLst>
                                          <p:attrName>style.visibility</p:attrName>
                                        </p:attrNameLst>
                                      </p:cBhvr>
                                      <p:to>
                                        <p:strVal val="visible"/>
                                      </p:to>
                                    </p:set>
                                    <p:animEffect transition="in" filter="fade">
                                      <p:cBhvr>
                                        <p:cTn id="123" dur="500"/>
                                        <p:tgtEl>
                                          <p:spTgt spid="40">
                                            <p:txEl>
                                              <p:pRg st="0" end="0"/>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500"/>
                                        <p:tgtEl>
                                          <p:spTgt spid="14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Effect transition="in" filter="fade">
                                      <p:cBhvr>
                                        <p:cTn id="129" dur="500"/>
                                        <p:tgtEl>
                                          <p:spTgt spid="41">
                                            <p:txEl>
                                              <p:pRg st="0" end="0"/>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Effect transition="in" filter="fade">
                                      <p:cBhvr>
                                        <p:cTn id="135" dur="500"/>
                                        <p:tgtEl>
                                          <p:spTgt spid="42">
                                            <p:txEl>
                                              <p:pRg st="0" end="0"/>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500"/>
                                        <p:tgtEl>
                                          <p:spTgt spid="1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Effect transition="in" filter="fade">
                                      <p:cBhvr>
                                        <p:cTn id="141" dur="500"/>
                                        <p:tgtEl>
                                          <p:spTgt spid="43">
                                            <p:txEl>
                                              <p:pRg st="0" end="0"/>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500"/>
                                        <p:tgtEl>
                                          <p:spTgt spid="4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7">
                                            <p:txEl>
                                              <p:pRg st="0" end="0"/>
                                            </p:txEl>
                                          </p:spTgt>
                                        </p:tgtEl>
                                        <p:attrNameLst>
                                          <p:attrName>style.visibility</p:attrName>
                                        </p:attrNameLst>
                                      </p:cBhvr>
                                      <p:to>
                                        <p:strVal val="visible"/>
                                      </p:to>
                                    </p:set>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8" grpId="0"/>
      <p:bldP spid="8" grpId="1"/>
      <p:bldP spid="13" grpId="0" build="p"/>
      <p:bldP spid="13" grpId="1" build="p"/>
      <p:bldP spid="17" grpId="0" build="p"/>
      <p:bldP spid="17" grpId="1" build="p"/>
      <p:bldP spid="18" grpId="0" build="p"/>
      <p:bldP spid="18" grpId="1" build="p"/>
      <p:bldP spid="19" grpId="0" build="p"/>
      <p:bldP spid="19" grpId="1" build="p"/>
      <p:bldP spid="21" grpId="0" build="p"/>
      <p:bldP spid="21" grpId="1" build="p"/>
      <p:bldP spid="22" grpId="0" build="p"/>
      <p:bldP spid="22" grpId="1" build="p"/>
      <p:bldP spid="23" grpId="0" build="p"/>
      <p:bldP spid="23" grpId="1" build="p"/>
      <p:bldP spid="24" grpId="0" build="p"/>
      <p:bldP spid="24" grpId="1" build="p"/>
      <p:bldP spid="25" grpId="0" build="p"/>
      <p:bldP spid="25" grpId="1" build="p"/>
      <p:bldP spid="26" grpId="0"/>
      <p:bldP spid="26" grpId="1"/>
      <p:bldP spid="27" grpId="0" build="p"/>
      <p:bldP spid="27" grpId="1" build="p"/>
      <p:bldP spid="28" grpId="0"/>
      <p:bldP spid="28" grpId="1"/>
      <p:bldP spid="40" grpId="0" build="p"/>
      <p:bldP spid="41" grpId="0" build="p"/>
      <p:bldP spid="42" grpId="0" build="p"/>
      <p:bldP spid="43" grpId="0" build="p"/>
      <p:bldP spid="4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38EB-2DC7-4505-A1F4-161200296BE3}"/>
              </a:ext>
            </a:extLst>
          </p:cNvPr>
          <p:cNvSpPr>
            <a:spLocks noGrp="1"/>
          </p:cNvSpPr>
          <p:nvPr>
            <p:ph type="title"/>
          </p:nvPr>
        </p:nvSpPr>
        <p:spPr>
          <a:xfrm>
            <a:off x="507584" y="361776"/>
            <a:ext cx="11655840" cy="899665"/>
          </a:xfrm>
        </p:spPr>
        <p:txBody>
          <a:bodyPr/>
          <a:lstStyle/>
          <a:p>
            <a:pPr lvl="0" defTabSz="914400">
              <a:lnSpc>
                <a:spcPct val="100000"/>
              </a:lnSpc>
              <a:spcBef>
                <a:spcPts val="0"/>
              </a:spcBef>
            </a:pPr>
            <a:r>
              <a:rPr lang="en-US" dirty="0"/>
              <a:t>.NET ecosystem is seeing tremendous momentum</a:t>
            </a:r>
            <a:endParaRPr lang="en-GB" dirty="0"/>
          </a:p>
        </p:txBody>
      </p:sp>
      <p:sp>
        <p:nvSpPr>
          <p:cNvPr id="3" name="Content Placeholder 2">
            <a:extLst>
              <a:ext uri="{FF2B5EF4-FFF2-40B4-BE49-F238E27FC236}">
                <a16:creationId xmlns:a16="http://schemas.microsoft.com/office/drawing/2014/main" id="{C0F68797-5AF5-405B-9BD3-A95BF7CD6F1F}"/>
              </a:ext>
            </a:extLst>
          </p:cNvPr>
          <p:cNvSpPr>
            <a:spLocks noGrp="1"/>
          </p:cNvSpPr>
          <p:nvPr>
            <p:ph sz="quarter" idx="10"/>
          </p:nvPr>
        </p:nvSpPr>
        <p:spPr>
          <a:xfrm>
            <a:off x="439908" y="1589663"/>
            <a:ext cx="2026065" cy="1032866"/>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&gt;5M</a:t>
            </a:r>
          </a:p>
        </p:txBody>
      </p:sp>
      <p:sp>
        <p:nvSpPr>
          <p:cNvPr id="4" name="Content Placeholder 3">
            <a:extLst>
              <a:ext uri="{FF2B5EF4-FFF2-40B4-BE49-F238E27FC236}">
                <a16:creationId xmlns:a16="http://schemas.microsoft.com/office/drawing/2014/main" id="{7E3DC0C6-6408-4335-B97C-CF63ADBA73DC}"/>
              </a:ext>
            </a:extLst>
          </p:cNvPr>
          <p:cNvSpPr>
            <a:spLocks noGrp="1"/>
          </p:cNvSpPr>
          <p:nvPr>
            <p:ph sz="quarter" idx="11"/>
          </p:nvPr>
        </p:nvSpPr>
        <p:spPr>
          <a:xfrm>
            <a:off x="439908" y="2503142"/>
            <a:ext cx="2264190" cy="833562"/>
          </a:xfrm>
        </p:spPr>
        <p:txBody>
          <a:bodyPr/>
          <a:lstStyle/>
          <a:p>
            <a:pPr lvl="0">
              <a:lnSpc>
                <a:spcPct val="100000"/>
              </a:lnSpc>
              <a:spcBef>
                <a:spcPts val="0"/>
              </a:spcBef>
              <a:spcAft>
                <a:spcPts val="1700"/>
              </a:spcAft>
              <a:buSzTx/>
              <a:defRPr/>
            </a:pPr>
            <a:r>
              <a:rPr lang="en-US" sz="1400" dirty="0">
                <a:solidFill>
                  <a:srgbClr val="000000"/>
                </a:solidFill>
                <a:latin typeface="Segoe UI Semibold"/>
                <a:cs typeface="Segoe UI Semibold" panose="020B0702040204020203" pitchFamily="34" charset="0"/>
              </a:rPr>
              <a:t>.NET developers</a:t>
            </a:r>
          </a:p>
          <a:p>
            <a:pPr lvl="0">
              <a:lnSpc>
                <a:spcPct val="100000"/>
              </a:lnSpc>
              <a:spcBef>
                <a:spcPts val="0"/>
              </a:spcBef>
              <a:buSzTx/>
              <a:defRPr/>
            </a:pPr>
            <a:r>
              <a:rPr lang="en-US" sz="1400" dirty="0">
                <a:solidFill>
                  <a:srgbClr val="000000"/>
                </a:solidFill>
                <a:latin typeface="Segoe UI Semibold"/>
                <a:cs typeface="Segoe UI Semibold" panose="020B0702040204020203" pitchFamily="34" charset="0"/>
              </a:rPr>
              <a:t>In Visual Studio family</a:t>
            </a:r>
            <a:endParaRPr lang="zh-CN" altLang="en-US" sz="1400" dirty="0">
              <a:solidFill>
                <a:srgbClr val="000000"/>
              </a:solidFill>
              <a:latin typeface="Segoe UI Semibold"/>
              <a:cs typeface="Segoe UI Semibold" panose="020B0702040204020203" pitchFamily="34" charset="0"/>
            </a:endParaRPr>
          </a:p>
        </p:txBody>
      </p:sp>
      <p:sp>
        <p:nvSpPr>
          <p:cNvPr id="7" name="Content Placeholder 6">
            <a:extLst>
              <a:ext uri="{FF2B5EF4-FFF2-40B4-BE49-F238E27FC236}">
                <a16:creationId xmlns:a16="http://schemas.microsoft.com/office/drawing/2014/main" id="{71A414B8-4DD2-47DD-A71E-0521EDDBBCCD}"/>
              </a:ext>
            </a:extLst>
          </p:cNvPr>
          <p:cNvSpPr>
            <a:spLocks noGrp="1"/>
          </p:cNvSpPr>
          <p:nvPr>
            <p:ph sz="quarter" idx="12"/>
          </p:nvPr>
        </p:nvSpPr>
        <p:spPr>
          <a:xfrm>
            <a:off x="4475503" y="1592304"/>
            <a:ext cx="1924050" cy="1015663"/>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#1</a:t>
            </a:r>
          </a:p>
        </p:txBody>
      </p:sp>
      <p:sp>
        <p:nvSpPr>
          <p:cNvPr id="8" name="Content Placeholder 7">
            <a:extLst>
              <a:ext uri="{FF2B5EF4-FFF2-40B4-BE49-F238E27FC236}">
                <a16:creationId xmlns:a16="http://schemas.microsoft.com/office/drawing/2014/main" id="{30639FFC-73F5-49AF-A455-0018FFC59D84}"/>
              </a:ext>
            </a:extLst>
          </p:cNvPr>
          <p:cNvSpPr>
            <a:spLocks noGrp="1"/>
          </p:cNvSpPr>
          <p:nvPr>
            <p:ph sz="quarter" idx="13"/>
          </p:nvPr>
        </p:nvSpPr>
        <p:spPr>
          <a:xfrm>
            <a:off x="4475448" y="2494680"/>
            <a:ext cx="3380921" cy="795089"/>
          </a:xfrm>
        </p:spPr>
        <p:txBody>
          <a:bodyPr/>
          <a:lstStyle/>
          <a:p>
            <a:pPr lvl="0">
              <a:lnSpc>
                <a:spcPct val="100000"/>
              </a:lnSpc>
              <a:spcBef>
                <a:spcPts val="0"/>
              </a:spcBef>
              <a:spcAft>
                <a:spcPts val="1400"/>
              </a:spcAft>
              <a:buSzTx/>
              <a:defRPr/>
            </a:pPr>
            <a:r>
              <a:rPr lang="en-US" sz="1400" dirty="0">
                <a:solidFill>
                  <a:srgbClr val="000000"/>
                </a:solidFill>
                <a:latin typeface="Segoe UI Semibold"/>
                <a:cs typeface="Segoe UI Semibold" panose="020B0702040204020203" pitchFamily="34" charset="0"/>
              </a:rPr>
              <a:t>Most Loved Framework (2019 &amp; 2020)</a:t>
            </a:r>
            <a:endParaRPr lang="en-US" sz="1200" kern="0" dirty="0">
              <a:solidFill>
                <a:srgbClr val="000000"/>
              </a:solidFill>
              <a:latin typeface="Segoe UI"/>
              <a:ea typeface="Segoe UI" pitchFamily="34" charset="0"/>
            </a:endParaRPr>
          </a:p>
          <a:p>
            <a:pPr lvl="0">
              <a:lnSpc>
                <a:spcPct val="100000"/>
              </a:lnSpc>
              <a:spcBef>
                <a:spcPts val="0"/>
              </a:spcBef>
              <a:buSzTx/>
              <a:defRPr/>
            </a:pPr>
            <a:r>
              <a:rPr lang="en-US" sz="1200" kern="0" dirty="0">
                <a:solidFill>
                  <a:srgbClr val="000000"/>
                </a:solidFill>
                <a:latin typeface="Segoe UI"/>
                <a:ea typeface="Segoe UI" pitchFamily="34" charset="0"/>
              </a:rPr>
              <a:t>.</a:t>
            </a:r>
            <a:r>
              <a:rPr lang="en-US" sz="1400" dirty="0">
                <a:solidFill>
                  <a:srgbClr val="000000"/>
                </a:solidFill>
                <a:latin typeface="Segoe UI Semibold"/>
                <a:cs typeface="Segoe UI Semibold" panose="020B0702040204020203" pitchFamily="34" charset="0"/>
              </a:rPr>
              <a:t>NET Core</a:t>
            </a:r>
          </a:p>
        </p:txBody>
      </p:sp>
      <p:grpSp>
        <p:nvGrpSpPr>
          <p:cNvPr id="52" name="Graphic 4" descr="stackoverflow logo">
            <a:extLst>
              <a:ext uri="{FF2B5EF4-FFF2-40B4-BE49-F238E27FC236}">
                <a16:creationId xmlns:a16="http://schemas.microsoft.com/office/drawing/2014/main" id="{B174144C-48FA-44CC-8CFB-33C908A2980D}"/>
              </a:ext>
            </a:extLst>
          </p:cNvPr>
          <p:cNvGrpSpPr/>
          <p:nvPr/>
        </p:nvGrpSpPr>
        <p:grpSpPr>
          <a:xfrm>
            <a:off x="5559305" y="2957551"/>
            <a:ext cx="968920" cy="246480"/>
            <a:chOff x="20526016" y="2982135"/>
            <a:chExt cx="1787009" cy="454590"/>
          </a:xfrm>
          <a:solidFill>
            <a:schemeClr val="tx1"/>
          </a:solidFill>
        </p:grpSpPr>
        <p:sp>
          <p:nvSpPr>
            <p:cNvPr id="53" name="Freeform: Shape 52">
              <a:extLst>
                <a:ext uri="{FF2B5EF4-FFF2-40B4-BE49-F238E27FC236}">
                  <a16:creationId xmlns:a16="http://schemas.microsoft.com/office/drawing/2014/main" id="{FEDD0A2B-494B-44CF-ABA0-B13AB7D2D431}"/>
                </a:ext>
                <a:ext uri="{C183D7F6-B498-43B3-948B-1728B52AA6E4}">
                  <adec:decorative xmlns:adec="http://schemas.microsoft.com/office/drawing/2017/decorative" val="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30E7DB11-5D0A-4C41-A14A-25F0404B17E9}"/>
                </a:ext>
                <a:ext uri="{C183D7F6-B498-43B3-948B-1728B52AA6E4}">
                  <adec:decorative xmlns:adec="http://schemas.microsoft.com/office/drawing/2017/decorative" val="1"/>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CA8B54B0-E566-4EB6-A638-A547E026B3A4}"/>
                </a:ext>
                <a:ext uri="{C183D7F6-B498-43B3-948B-1728B52AA6E4}">
                  <adec:decorative xmlns:adec="http://schemas.microsoft.com/office/drawing/2017/decorative" val="1"/>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527BF078-AECD-45DA-A8D3-D2C863D50AD7}"/>
              </a:ext>
            </a:extLst>
          </p:cNvPr>
          <p:cNvSpPr>
            <a:spLocks noGrp="1"/>
          </p:cNvSpPr>
          <p:nvPr>
            <p:ph sz="quarter" idx="14"/>
          </p:nvPr>
        </p:nvSpPr>
        <p:spPr>
          <a:xfrm>
            <a:off x="8842899" y="1586360"/>
            <a:ext cx="2675902" cy="1032867"/>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30</a:t>
            </a:r>
            <a:endParaRPr lang="en-GB" dirty="0"/>
          </a:p>
        </p:txBody>
      </p:sp>
      <p:sp>
        <p:nvSpPr>
          <p:cNvPr id="10" name="Content Placeholder 9">
            <a:extLst>
              <a:ext uri="{FF2B5EF4-FFF2-40B4-BE49-F238E27FC236}">
                <a16:creationId xmlns:a16="http://schemas.microsoft.com/office/drawing/2014/main" id="{238DA2B8-79F5-4514-BF98-2A71EABAB2B0}"/>
              </a:ext>
            </a:extLst>
          </p:cNvPr>
          <p:cNvSpPr>
            <a:spLocks noGrp="1"/>
          </p:cNvSpPr>
          <p:nvPr>
            <p:ph sz="quarter" idx="15"/>
          </p:nvPr>
        </p:nvSpPr>
        <p:spPr>
          <a:xfrm>
            <a:off x="8842803" y="2362447"/>
            <a:ext cx="2881993" cy="903965"/>
          </a:xfrm>
        </p:spPr>
        <p:txBody>
          <a:bodyPr/>
          <a:lstStyle/>
          <a:p>
            <a:pPr lvl="0" fontAlgn="base">
              <a:lnSpc>
                <a:spcPct val="180000"/>
              </a:lnSpc>
              <a:spcBef>
                <a:spcPct val="0"/>
              </a:spcBef>
              <a:spcAft>
                <a:spcPts val="1500"/>
              </a:spcAft>
              <a:buSzTx/>
              <a:defRPr/>
            </a:pPr>
            <a:r>
              <a:rPr lang="en-US" sz="1400" dirty="0">
                <a:solidFill>
                  <a:srgbClr val="000000"/>
                </a:solidFill>
                <a:latin typeface="Segoe UI Semibold"/>
                <a:cs typeface="Segoe UI Semibold" panose="020B0702040204020203" pitchFamily="34" charset="0"/>
              </a:rPr>
              <a:t>Highest velocity OSS projects </a:t>
            </a:r>
            <a:r>
              <a:rPr lang="en-US" sz="1400" dirty="0">
                <a:solidFill>
                  <a:schemeClr val="tx1"/>
                </a:solidFill>
                <a:latin typeface="Segoe UI Semibold"/>
                <a:cs typeface="Segoe UI Semibold" panose="020B0702040204020203"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github.com/dotnet</a:t>
            </a:r>
            <a:endParaRPr lang="en-US" sz="1400" dirty="0">
              <a:solidFill>
                <a:schemeClr val="tx1"/>
              </a:solidFill>
              <a:latin typeface="Segoe UI Semibold"/>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82E06B1C-6496-42B1-932D-F320312C93B1}"/>
              </a:ext>
              <a:ext uri="{C183D7F6-B498-43B3-948B-1728B52AA6E4}">
                <adec:decorative xmlns:adec="http://schemas.microsoft.com/office/drawing/2017/decorative" val="1"/>
              </a:ext>
            </a:extLst>
          </p:cNvPr>
          <p:cNvCxnSpPr>
            <a:cxnSpLocks/>
          </p:cNvCxnSpPr>
          <p:nvPr/>
        </p:nvCxnSpPr>
        <p:spPr>
          <a:xfrm flipV="1">
            <a:off x="577616" y="3658592"/>
            <a:ext cx="11022843" cy="1"/>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B50D3F5-D589-4304-B81D-9CBB89677E7C}"/>
              </a:ext>
            </a:extLst>
          </p:cNvPr>
          <p:cNvSpPr>
            <a:spLocks noGrp="1"/>
          </p:cNvSpPr>
          <p:nvPr>
            <p:ph sz="quarter" idx="16"/>
          </p:nvPr>
        </p:nvSpPr>
        <p:spPr>
          <a:xfrm>
            <a:off x="443291" y="3843593"/>
            <a:ext cx="2265020" cy="105200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5</a:t>
            </a:r>
            <a:endParaRPr lang="en-GB" dirty="0"/>
          </a:p>
        </p:txBody>
      </p:sp>
      <p:sp>
        <p:nvSpPr>
          <p:cNvPr id="13" name="Content Placeholder 12">
            <a:extLst>
              <a:ext uri="{FF2B5EF4-FFF2-40B4-BE49-F238E27FC236}">
                <a16:creationId xmlns:a16="http://schemas.microsoft.com/office/drawing/2014/main" id="{F0DE7292-871C-4407-B1E5-81353D7537D4}"/>
              </a:ext>
            </a:extLst>
          </p:cNvPr>
          <p:cNvSpPr>
            <a:spLocks noGrp="1"/>
          </p:cNvSpPr>
          <p:nvPr>
            <p:ph sz="quarter" idx="17"/>
          </p:nvPr>
        </p:nvSpPr>
        <p:spPr>
          <a:xfrm>
            <a:off x="440909" y="4754869"/>
            <a:ext cx="2171700" cy="777649"/>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Language on GitHub</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C#</a:t>
            </a:r>
            <a:endParaRPr lang="en-GB" dirty="0"/>
          </a:p>
        </p:txBody>
      </p:sp>
      <p:sp>
        <p:nvSpPr>
          <p:cNvPr id="14" name="Content Placeholder 13">
            <a:extLst>
              <a:ext uri="{FF2B5EF4-FFF2-40B4-BE49-F238E27FC236}">
                <a16:creationId xmlns:a16="http://schemas.microsoft.com/office/drawing/2014/main" id="{F3BBB845-AF6F-47B7-8865-43D9316F4828}"/>
              </a:ext>
            </a:extLst>
          </p:cNvPr>
          <p:cNvSpPr>
            <a:spLocks noGrp="1"/>
          </p:cNvSpPr>
          <p:nvPr>
            <p:ph sz="quarter" idx="18"/>
          </p:nvPr>
        </p:nvSpPr>
        <p:spPr>
          <a:xfrm>
            <a:off x="4475448" y="3842479"/>
            <a:ext cx="2209800" cy="101566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a:t>
            </a:r>
            <a:endParaRPr lang="en-GB" dirty="0"/>
          </a:p>
        </p:txBody>
      </p:sp>
      <p:sp>
        <p:nvSpPr>
          <p:cNvPr id="15" name="Content Placeholder 14">
            <a:extLst>
              <a:ext uri="{FF2B5EF4-FFF2-40B4-BE49-F238E27FC236}">
                <a16:creationId xmlns:a16="http://schemas.microsoft.com/office/drawing/2014/main" id="{FE180EE3-CA50-46DF-8D26-6506D7BFC10B}"/>
              </a:ext>
            </a:extLst>
          </p:cNvPr>
          <p:cNvSpPr>
            <a:spLocks noGrp="1"/>
          </p:cNvSpPr>
          <p:nvPr>
            <p:ph sz="quarter" idx="19"/>
          </p:nvPr>
        </p:nvSpPr>
        <p:spPr>
          <a:xfrm>
            <a:off x="4474207" y="4753566"/>
            <a:ext cx="1924050" cy="766364"/>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Faster than Node.js</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ASP.NET Core</a:t>
            </a:r>
            <a:endParaRPr lang="en-GB" dirty="0"/>
          </a:p>
        </p:txBody>
      </p:sp>
      <p:grpSp>
        <p:nvGrpSpPr>
          <p:cNvPr id="59" name="Graphic 3" descr="TechEmpower logo">
            <a:extLst>
              <a:ext uri="{FF2B5EF4-FFF2-40B4-BE49-F238E27FC236}">
                <a16:creationId xmlns:a16="http://schemas.microsoft.com/office/drawing/2014/main" id="{A1E52867-F6AF-4E0C-8174-BEB6368A1834}"/>
              </a:ext>
            </a:extLst>
          </p:cNvPr>
          <p:cNvGrpSpPr/>
          <p:nvPr/>
        </p:nvGrpSpPr>
        <p:grpSpPr>
          <a:xfrm>
            <a:off x="5924287" y="5178665"/>
            <a:ext cx="463623" cy="231154"/>
            <a:chOff x="21173199" y="5042438"/>
            <a:chExt cx="928115" cy="462741"/>
          </a:xfrm>
          <a:solidFill>
            <a:schemeClr val="tx1"/>
          </a:solidFill>
        </p:grpSpPr>
        <p:sp>
          <p:nvSpPr>
            <p:cNvPr id="62" name="Freeform: Shape 61">
              <a:extLst>
                <a:ext uri="{FF2B5EF4-FFF2-40B4-BE49-F238E27FC236}">
                  <a16:creationId xmlns:a16="http://schemas.microsoft.com/office/drawing/2014/main" id="{CD00F571-E7CF-4BAD-AB60-F7051C0ECD69}"/>
                </a:ext>
                <a:ext uri="{C183D7F6-B498-43B3-948B-1728B52AA6E4}">
                  <adec:decorative xmlns:adec="http://schemas.microsoft.com/office/drawing/2017/decorative" val="1"/>
                </a:ext>
              </a:extLst>
            </p:cNvPr>
            <p:cNvSpPr/>
            <p:nvPr/>
          </p:nvSpPr>
          <p:spPr>
            <a:xfrm flipV="1">
              <a:off x="21261694" y="5042438"/>
              <a:ext cx="771584" cy="224066"/>
            </a:xfrm>
            <a:custGeom>
              <a:avLst/>
              <a:gdLst>
                <a:gd name="connsiteX0" fmla="*/ 553681 w 771584"/>
                <a:gd name="connsiteY0" fmla="*/ 44254 h 224066"/>
                <a:gd name="connsiteX1" fmla="*/ 547203 w 771584"/>
                <a:gd name="connsiteY1" fmla="*/ 44069 h 224066"/>
                <a:gd name="connsiteX2" fmla="*/ 434070 w 771584"/>
                <a:gd name="connsiteY2" fmla="*/ 51464 h 224066"/>
                <a:gd name="connsiteX3" fmla="*/ 417406 w 771584"/>
                <a:gd name="connsiteY3" fmla="*/ 55731 h 224066"/>
                <a:gd name="connsiteX4" fmla="*/ 387213 w 771584"/>
                <a:gd name="connsiteY4" fmla="*/ 71294 h 224066"/>
                <a:gd name="connsiteX5" fmla="*/ 382667 w 771584"/>
                <a:gd name="connsiteY5" fmla="*/ 112083 h 224066"/>
                <a:gd name="connsiteX6" fmla="*/ 553547 w 771584"/>
                <a:gd name="connsiteY6" fmla="*/ 213053 h 224066"/>
                <a:gd name="connsiteX7" fmla="*/ 577939 w 771584"/>
                <a:gd name="connsiteY7" fmla="*/ 219359 h 224066"/>
                <a:gd name="connsiteX8" fmla="*/ -1162 w 771584"/>
                <a:gd name="connsiteY8" fmla="*/ -898 h 224066"/>
                <a:gd name="connsiteX9" fmla="*/ 269274 w 771584"/>
                <a:gd name="connsiteY9" fmla="*/ 119256 h 224066"/>
                <a:gd name="connsiteX10" fmla="*/ 251266 w 771584"/>
                <a:gd name="connsiteY10" fmla="*/ 95648 h 224066"/>
                <a:gd name="connsiteX11" fmla="*/ 428055 w 771584"/>
                <a:gd name="connsiteY11" fmla="*/ 6785 h 224066"/>
                <a:gd name="connsiteX12" fmla="*/ 492938 w 771584"/>
                <a:gd name="connsiteY12" fmla="*/ 11040 h 224066"/>
                <a:gd name="connsiteX13" fmla="*/ 584964 w 771584"/>
                <a:gd name="connsiteY13" fmla="*/ 26237 h 224066"/>
                <a:gd name="connsiteX14" fmla="*/ 770422 w 771584"/>
                <a:gd name="connsiteY14" fmla="*/ 111122 h 224066"/>
                <a:gd name="connsiteX15" fmla="*/ 553681 w 771584"/>
                <a:gd name="connsiteY15" fmla="*/ 44254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84" h="224066">
                  <a:moveTo>
                    <a:pt x="553681" y="44254"/>
                  </a:moveTo>
                  <a:cubicBezTo>
                    <a:pt x="553681" y="44254"/>
                    <a:pt x="551209" y="44131"/>
                    <a:pt x="547203" y="44069"/>
                  </a:cubicBezTo>
                  <a:cubicBezTo>
                    <a:pt x="528752" y="43671"/>
                    <a:pt x="473860" y="43309"/>
                    <a:pt x="434070" y="51464"/>
                  </a:cubicBezTo>
                  <a:cubicBezTo>
                    <a:pt x="428158" y="52708"/>
                    <a:pt x="422495" y="54086"/>
                    <a:pt x="417406" y="55731"/>
                  </a:cubicBezTo>
                  <a:cubicBezTo>
                    <a:pt x="404205" y="59969"/>
                    <a:pt x="396159" y="64351"/>
                    <a:pt x="387213" y="71294"/>
                  </a:cubicBezTo>
                  <a:cubicBezTo>
                    <a:pt x="387213" y="71294"/>
                    <a:pt x="373262" y="87743"/>
                    <a:pt x="382667" y="112083"/>
                  </a:cubicBezTo>
                  <a:cubicBezTo>
                    <a:pt x="392375" y="137081"/>
                    <a:pt x="439832" y="182618"/>
                    <a:pt x="553547" y="213053"/>
                  </a:cubicBezTo>
                  <a:cubicBezTo>
                    <a:pt x="561073" y="215073"/>
                    <a:pt x="569001" y="217526"/>
                    <a:pt x="577939" y="219359"/>
                  </a:cubicBezTo>
                  <a:cubicBezTo>
                    <a:pt x="577939" y="219359"/>
                    <a:pt x="409459" y="270363"/>
                    <a:pt x="-1162" y="-898"/>
                  </a:cubicBezTo>
                  <a:cubicBezTo>
                    <a:pt x="-1162" y="-898"/>
                    <a:pt x="193538" y="104363"/>
                    <a:pt x="269274" y="119256"/>
                  </a:cubicBezTo>
                  <a:cubicBezTo>
                    <a:pt x="264732" y="114806"/>
                    <a:pt x="262468" y="114990"/>
                    <a:pt x="251266" y="95648"/>
                  </a:cubicBezTo>
                  <a:cubicBezTo>
                    <a:pt x="251266" y="95648"/>
                    <a:pt x="190423" y="3465"/>
                    <a:pt x="428055" y="6785"/>
                  </a:cubicBezTo>
                  <a:cubicBezTo>
                    <a:pt x="428055" y="6785"/>
                    <a:pt x="454024" y="6873"/>
                    <a:pt x="492938" y="11040"/>
                  </a:cubicBezTo>
                  <a:cubicBezTo>
                    <a:pt x="519133" y="13860"/>
                    <a:pt x="551075" y="18535"/>
                    <a:pt x="584964" y="26237"/>
                  </a:cubicBezTo>
                  <a:cubicBezTo>
                    <a:pt x="648986" y="40861"/>
                    <a:pt x="719819" y="66345"/>
                    <a:pt x="770422" y="111122"/>
                  </a:cubicBezTo>
                  <a:cubicBezTo>
                    <a:pt x="770422" y="111122"/>
                    <a:pt x="704851" y="62315"/>
                    <a:pt x="553681" y="44254"/>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1B5F7DCC-410B-4241-AA0C-C32EA7EAC6EA}"/>
                </a:ext>
                <a:ext uri="{C183D7F6-B498-43B3-948B-1728B52AA6E4}">
                  <adec:decorative xmlns:adec="http://schemas.microsoft.com/office/drawing/2017/decorative" val="1"/>
                </a:ext>
              </a:extLst>
            </p:cNvPr>
            <p:cNvSpPr/>
            <p:nvPr/>
          </p:nvSpPr>
          <p:spPr>
            <a:xfrm flipV="1">
              <a:off x="21173199" y="5386259"/>
              <a:ext cx="82183" cy="92713"/>
            </a:xfrm>
            <a:custGeom>
              <a:avLst/>
              <a:gdLst>
                <a:gd name="connsiteX0" fmla="*/ 25228 w 82183"/>
                <a:gd name="connsiteY0" fmla="*/ -126 h 92713"/>
                <a:gd name="connsiteX1" fmla="*/ -101 w 82183"/>
                <a:gd name="connsiteY1" fmla="*/ -126 h 92713"/>
                <a:gd name="connsiteX2" fmla="*/ 27812 w 82183"/>
                <a:gd name="connsiteY2" fmla="*/ 77878 h 92713"/>
                <a:gd name="connsiteX3" fmla="*/ 2620 w 82183"/>
                <a:gd name="connsiteY3" fmla="*/ 77878 h 92713"/>
                <a:gd name="connsiteX4" fmla="*/ 7878 w 82183"/>
                <a:gd name="connsiteY4" fmla="*/ 92588 h 92713"/>
                <a:gd name="connsiteX5" fmla="*/ 82083 w 82183"/>
                <a:gd name="connsiteY5" fmla="*/ 92588 h 92713"/>
                <a:gd name="connsiteX6" fmla="*/ 76823 w 82183"/>
                <a:gd name="connsiteY6" fmla="*/ 77878 h 92713"/>
                <a:gd name="connsiteX7" fmla="*/ 53139 w 82183"/>
                <a:gd name="connsiteY7" fmla="*/ 77878 h 92713"/>
                <a:gd name="connsiteX8" fmla="*/ 25228 w 82183"/>
                <a:gd name="connsiteY8"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83" h="92713">
                  <a:moveTo>
                    <a:pt x="25228" y="-126"/>
                  </a:moveTo>
                  <a:lnTo>
                    <a:pt x="-101" y="-126"/>
                  </a:lnTo>
                  <a:lnTo>
                    <a:pt x="27812" y="77878"/>
                  </a:lnTo>
                  <a:lnTo>
                    <a:pt x="2620" y="77878"/>
                  </a:lnTo>
                  <a:lnTo>
                    <a:pt x="7878" y="92588"/>
                  </a:lnTo>
                  <a:lnTo>
                    <a:pt x="82083" y="92588"/>
                  </a:lnTo>
                  <a:lnTo>
                    <a:pt x="76823" y="77878"/>
                  </a:lnTo>
                  <a:lnTo>
                    <a:pt x="53139" y="77878"/>
                  </a:lnTo>
                  <a:lnTo>
                    <a:pt x="2522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Shape 70">
              <a:extLst>
                <a:ext uri="{FF2B5EF4-FFF2-40B4-BE49-F238E27FC236}">
                  <a16:creationId xmlns:a16="http://schemas.microsoft.com/office/drawing/2014/main" id="{B4C42C2C-FD9F-420F-8363-D84255AB4A3B}"/>
                </a:ext>
                <a:ext uri="{C183D7F6-B498-43B3-948B-1728B52AA6E4}">
                  <adec:decorative xmlns:adec="http://schemas.microsoft.com/office/drawing/2017/decorative" val="1"/>
                </a:ext>
              </a:extLst>
            </p:cNvPr>
            <p:cNvSpPr/>
            <p:nvPr/>
          </p:nvSpPr>
          <p:spPr>
            <a:xfrm flipV="1">
              <a:off x="21232107" y="5413837"/>
              <a:ext cx="71938" cy="66661"/>
            </a:xfrm>
            <a:custGeom>
              <a:avLst/>
              <a:gdLst>
                <a:gd name="connsiteX0" fmla="*/ 65280 w 71938"/>
                <a:gd name="connsiteY0" fmla="*/ 21542 h 66661"/>
                <a:gd name="connsiteX1" fmla="*/ 56230 w 71938"/>
                <a:gd name="connsiteY1" fmla="*/ 9074 h 66661"/>
                <a:gd name="connsiteX2" fmla="*/ 26516 w 71938"/>
                <a:gd name="connsiteY2" fmla="*/ -86 h 66661"/>
                <a:gd name="connsiteX3" fmla="*/ -118 w 71938"/>
                <a:gd name="connsiteY3" fmla="*/ 21412 h 66661"/>
                <a:gd name="connsiteX4" fmla="*/ 8509 w 71938"/>
                <a:gd name="connsiteY4" fmla="*/ 47238 h 66661"/>
                <a:gd name="connsiteX5" fmla="*/ 44951 w 71938"/>
                <a:gd name="connsiteY5" fmla="*/ 66576 h 66661"/>
                <a:gd name="connsiteX6" fmla="*/ 71595 w 71938"/>
                <a:gd name="connsiteY6" fmla="*/ 45204 h 66661"/>
                <a:gd name="connsiteX7" fmla="*/ 68137 w 71938"/>
                <a:gd name="connsiteY7" fmla="*/ 31464 h 66661"/>
                <a:gd name="connsiteX8" fmla="*/ 23043 w 71938"/>
                <a:gd name="connsiteY8" fmla="*/ 31464 h 66661"/>
                <a:gd name="connsiteX9" fmla="*/ 20030 w 71938"/>
                <a:gd name="connsiteY9" fmla="*/ 19759 h 66661"/>
                <a:gd name="connsiteX10" fmla="*/ 29084 w 71938"/>
                <a:gd name="connsiteY10" fmla="*/ 9582 h 66661"/>
                <a:gd name="connsiteX11" fmla="*/ 44191 w 71938"/>
                <a:gd name="connsiteY11" fmla="*/ 21542 h 66661"/>
                <a:gd name="connsiteX12" fmla="*/ 65280 w 71938"/>
                <a:gd name="connsiteY12" fmla="*/ 21542 h 66661"/>
                <a:gd name="connsiteX13" fmla="*/ 49951 w 71938"/>
                <a:gd name="connsiteY13" fmla="*/ 40369 h 66661"/>
                <a:gd name="connsiteX14" fmla="*/ 51969 w 71938"/>
                <a:gd name="connsiteY14" fmla="*/ 48256 h 66661"/>
                <a:gd name="connsiteX15" fmla="*/ 43862 w 71938"/>
                <a:gd name="connsiteY15" fmla="*/ 57161 h 66661"/>
                <a:gd name="connsiteX16" fmla="*/ 26475 w 71938"/>
                <a:gd name="connsiteY16" fmla="*/ 40369 h 66661"/>
                <a:gd name="connsiteX17" fmla="*/ 49951 w 71938"/>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8" h="66661">
                  <a:moveTo>
                    <a:pt x="65280" y="21542"/>
                  </a:moveTo>
                  <a:cubicBezTo>
                    <a:pt x="63774" y="17979"/>
                    <a:pt x="61947" y="13780"/>
                    <a:pt x="56230" y="9074"/>
                  </a:cubicBezTo>
                  <a:cubicBezTo>
                    <a:pt x="51652" y="5258"/>
                    <a:pt x="42563" y="-86"/>
                    <a:pt x="26516" y="-86"/>
                  </a:cubicBezTo>
                  <a:cubicBezTo>
                    <a:pt x="9406" y="-86"/>
                    <a:pt x="-1477" y="5893"/>
                    <a:pt x="-118" y="21412"/>
                  </a:cubicBezTo>
                  <a:cubicBezTo>
                    <a:pt x="539" y="28920"/>
                    <a:pt x="4160" y="39988"/>
                    <a:pt x="8509" y="47238"/>
                  </a:cubicBezTo>
                  <a:cubicBezTo>
                    <a:pt x="13676" y="56272"/>
                    <a:pt x="22935" y="66576"/>
                    <a:pt x="44951" y="66576"/>
                  </a:cubicBezTo>
                  <a:cubicBezTo>
                    <a:pt x="57948" y="66576"/>
                    <a:pt x="73153" y="63013"/>
                    <a:pt x="71595" y="45204"/>
                  </a:cubicBezTo>
                  <a:cubicBezTo>
                    <a:pt x="71171" y="40369"/>
                    <a:pt x="69864" y="36043"/>
                    <a:pt x="68137" y="31464"/>
                  </a:cubicBezTo>
                  <a:lnTo>
                    <a:pt x="23043" y="31464"/>
                  </a:lnTo>
                  <a:cubicBezTo>
                    <a:pt x="21781" y="27648"/>
                    <a:pt x="20387" y="23831"/>
                    <a:pt x="20030" y="19759"/>
                  </a:cubicBezTo>
                  <a:cubicBezTo>
                    <a:pt x="19427" y="12890"/>
                    <a:pt x="23251" y="9582"/>
                    <a:pt x="29084" y="9582"/>
                  </a:cubicBezTo>
                  <a:cubicBezTo>
                    <a:pt x="39430" y="9582"/>
                    <a:pt x="42665" y="17725"/>
                    <a:pt x="44191" y="21542"/>
                  </a:cubicBezTo>
                  <a:lnTo>
                    <a:pt x="65280" y="21542"/>
                  </a:lnTo>
                  <a:close/>
                  <a:moveTo>
                    <a:pt x="49951" y="40369"/>
                  </a:moveTo>
                  <a:cubicBezTo>
                    <a:pt x="50461" y="41641"/>
                    <a:pt x="51689" y="45077"/>
                    <a:pt x="51969" y="48256"/>
                  </a:cubicBezTo>
                  <a:cubicBezTo>
                    <a:pt x="52435" y="53600"/>
                    <a:pt x="49564" y="57161"/>
                    <a:pt x="43862" y="57161"/>
                  </a:cubicBezTo>
                  <a:cubicBezTo>
                    <a:pt x="33913" y="57161"/>
                    <a:pt x="29521" y="47875"/>
                    <a:pt x="26475" y="40369"/>
                  </a:cubicBezTo>
                  <a:lnTo>
                    <a:pt x="49951"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3EF72016-9BA2-4E57-B6CC-80FE21505277}"/>
                </a:ext>
                <a:ext uri="{C183D7F6-B498-43B3-948B-1728B52AA6E4}">
                  <adec:decorative xmlns:adec="http://schemas.microsoft.com/office/drawing/2017/decorative" val="1"/>
                </a:ext>
              </a:extLst>
            </p:cNvPr>
            <p:cNvSpPr/>
            <p:nvPr/>
          </p:nvSpPr>
          <p:spPr>
            <a:xfrm flipV="1">
              <a:off x="21313319" y="5413837"/>
              <a:ext cx="72581" cy="66661"/>
            </a:xfrm>
            <a:custGeom>
              <a:avLst/>
              <a:gdLst>
                <a:gd name="connsiteX0" fmla="*/ 64806 w 72581"/>
                <a:gd name="connsiteY0" fmla="*/ 21923 h 66661"/>
                <a:gd name="connsiteX1" fmla="*/ 27468 w 72581"/>
                <a:gd name="connsiteY1" fmla="*/ -86 h 66661"/>
                <a:gd name="connsiteX2" fmla="*/ -315 w 72581"/>
                <a:gd name="connsiteY2" fmla="*/ 21923 h 66661"/>
                <a:gd name="connsiteX3" fmla="*/ 2524 w 72581"/>
                <a:gd name="connsiteY3" fmla="*/ 34644 h 66661"/>
                <a:gd name="connsiteX4" fmla="*/ 18566 w 72581"/>
                <a:gd name="connsiteY4" fmla="*/ 58815 h 66661"/>
                <a:gd name="connsiteX5" fmla="*/ 45106 w 72581"/>
                <a:gd name="connsiteY5" fmla="*/ 66576 h 66661"/>
                <a:gd name="connsiteX6" fmla="*/ 72062 w 72581"/>
                <a:gd name="connsiteY6" fmla="*/ 47238 h 66661"/>
                <a:gd name="connsiteX7" fmla="*/ 71485 w 72581"/>
                <a:gd name="connsiteY7" fmla="*/ 43675 h 66661"/>
                <a:gd name="connsiteX8" fmla="*/ 50928 w 72581"/>
                <a:gd name="connsiteY8" fmla="*/ 43675 h 66661"/>
                <a:gd name="connsiteX9" fmla="*/ 51870 w 72581"/>
                <a:gd name="connsiteY9" fmla="*/ 48383 h 66661"/>
                <a:gd name="connsiteX10" fmla="*/ 44017 w 72581"/>
                <a:gd name="connsiteY10" fmla="*/ 57161 h 66661"/>
                <a:gd name="connsiteX11" fmla="*/ 31281 w 72581"/>
                <a:gd name="connsiteY11" fmla="*/ 49530 h 66661"/>
                <a:gd name="connsiteX12" fmla="*/ 20331 w 72581"/>
                <a:gd name="connsiteY12" fmla="*/ 19886 h 66661"/>
                <a:gd name="connsiteX13" fmla="*/ 28965 w 72581"/>
                <a:gd name="connsiteY13" fmla="*/ 9455 h 66661"/>
                <a:gd name="connsiteX14" fmla="*/ 43718 w 72581"/>
                <a:gd name="connsiteY14" fmla="*/ 21923 h 66661"/>
                <a:gd name="connsiteX15" fmla="*/ 64806 w 72581"/>
                <a:gd name="connsiteY15" fmla="*/ 21923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81" h="66661">
                  <a:moveTo>
                    <a:pt x="64806" y="21923"/>
                  </a:moveTo>
                  <a:cubicBezTo>
                    <a:pt x="61063" y="12508"/>
                    <a:pt x="52137" y="-86"/>
                    <a:pt x="27468" y="-86"/>
                  </a:cubicBezTo>
                  <a:cubicBezTo>
                    <a:pt x="14470" y="-86"/>
                    <a:pt x="-1984" y="2840"/>
                    <a:pt x="-315" y="21923"/>
                  </a:cubicBezTo>
                  <a:cubicBezTo>
                    <a:pt x="86" y="26503"/>
                    <a:pt x="1261" y="30827"/>
                    <a:pt x="2524" y="34644"/>
                  </a:cubicBezTo>
                  <a:cubicBezTo>
                    <a:pt x="4683" y="41133"/>
                    <a:pt x="8779" y="51564"/>
                    <a:pt x="18566" y="58815"/>
                  </a:cubicBezTo>
                  <a:cubicBezTo>
                    <a:pt x="28761" y="66195"/>
                    <a:pt x="40068" y="66576"/>
                    <a:pt x="45106" y="66576"/>
                  </a:cubicBezTo>
                  <a:cubicBezTo>
                    <a:pt x="51341" y="66576"/>
                    <a:pt x="73711" y="66068"/>
                    <a:pt x="72062" y="47238"/>
                  </a:cubicBezTo>
                  <a:cubicBezTo>
                    <a:pt x="71950" y="45966"/>
                    <a:pt x="71750" y="45204"/>
                    <a:pt x="71485" y="43675"/>
                  </a:cubicBezTo>
                  <a:lnTo>
                    <a:pt x="50928" y="43675"/>
                  </a:lnTo>
                  <a:cubicBezTo>
                    <a:pt x="51348" y="45458"/>
                    <a:pt x="51726" y="46730"/>
                    <a:pt x="51870" y="48383"/>
                  </a:cubicBezTo>
                  <a:cubicBezTo>
                    <a:pt x="52382" y="54235"/>
                    <a:pt x="49191" y="57161"/>
                    <a:pt x="44017" y="57161"/>
                  </a:cubicBezTo>
                  <a:cubicBezTo>
                    <a:pt x="37386" y="57161"/>
                    <a:pt x="33868" y="53344"/>
                    <a:pt x="31281" y="49530"/>
                  </a:cubicBezTo>
                  <a:cubicBezTo>
                    <a:pt x="26413" y="42405"/>
                    <a:pt x="20975" y="27267"/>
                    <a:pt x="20331" y="19886"/>
                  </a:cubicBezTo>
                  <a:cubicBezTo>
                    <a:pt x="19628" y="11873"/>
                    <a:pt x="24190" y="9455"/>
                    <a:pt x="28965" y="9455"/>
                  </a:cubicBezTo>
                  <a:cubicBezTo>
                    <a:pt x="34670" y="9455"/>
                    <a:pt x="39821" y="12254"/>
                    <a:pt x="43718" y="21923"/>
                  </a:cubicBezTo>
                  <a:lnTo>
                    <a:pt x="64806" y="21923"/>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1B8156FD-50C4-4C8B-8261-A0ABE192550A}"/>
                </a:ext>
                <a:ext uri="{C183D7F6-B498-43B3-948B-1728B52AA6E4}">
                  <adec:decorative xmlns:adec="http://schemas.microsoft.com/office/drawing/2017/decorative" val="1"/>
                </a:ext>
              </a:extLst>
            </p:cNvPr>
            <p:cNvSpPr/>
            <p:nvPr/>
          </p:nvSpPr>
          <p:spPr>
            <a:xfrm flipV="1">
              <a:off x="21385916" y="5389157"/>
              <a:ext cx="80527" cy="89815"/>
            </a:xfrm>
            <a:custGeom>
              <a:avLst/>
              <a:gdLst>
                <a:gd name="connsiteX0" fmla="*/ 62644 w 80527"/>
                <a:gd name="connsiteY0" fmla="*/ -122 h 89815"/>
                <a:gd name="connsiteX1" fmla="*/ 41024 w 80527"/>
                <a:gd name="connsiteY1" fmla="*/ -122 h 89815"/>
                <a:gd name="connsiteX2" fmla="*/ 54534 w 80527"/>
                <a:gd name="connsiteY2" fmla="*/ 37534 h 89815"/>
                <a:gd name="connsiteX3" fmla="*/ 57558 w 80527"/>
                <a:gd name="connsiteY3" fmla="*/ 47840 h 89815"/>
                <a:gd name="connsiteX4" fmla="*/ 51461 w 80527"/>
                <a:gd name="connsiteY4" fmla="*/ 53946 h 89815"/>
                <a:gd name="connsiteX5" fmla="*/ 40594 w 80527"/>
                <a:gd name="connsiteY5" fmla="*/ 49493 h 89815"/>
                <a:gd name="connsiteX6" fmla="*/ 34739 w 80527"/>
                <a:gd name="connsiteY6" fmla="*/ 38679 h 89815"/>
                <a:gd name="connsiteX7" fmla="*/ 20866 w 80527"/>
                <a:gd name="connsiteY7" fmla="*/ -122 h 89815"/>
                <a:gd name="connsiteX8" fmla="*/ -620 w 80527"/>
                <a:gd name="connsiteY8" fmla="*/ -122 h 89815"/>
                <a:gd name="connsiteX9" fmla="*/ 31380 w 80527"/>
                <a:gd name="connsiteY9" fmla="*/ 89694 h 89815"/>
                <a:gd name="connsiteX10" fmla="*/ 52999 w 80527"/>
                <a:gd name="connsiteY10" fmla="*/ 89694 h 89815"/>
                <a:gd name="connsiteX11" fmla="*/ 41051 w 80527"/>
                <a:gd name="connsiteY11" fmla="*/ 56236 h 89815"/>
                <a:gd name="connsiteX12" fmla="*/ 65130 w 80527"/>
                <a:gd name="connsiteY12" fmla="*/ 64633 h 89815"/>
                <a:gd name="connsiteX13" fmla="*/ 79840 w 80527"/>
                <a:gd name="connsiteY13" fmla="*/ 50892 h 89815"/>
                <a:gd name="connsiteX14" fmla="*/ 76364 w 80527"/>
                <a:gd name="connsiteY14" fmla="*/ 38425 h 89815"/>
                <a:gd name="connsiteX15" fmla="*/ 62644 w 80527"/>
                <a:gd name="connsiteY15" fmla="*/ -122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27" h="89815">
                  <a:moveTo>
                    <a:pt x="62644" y="-122"/>
                  </a:moveTo>
                  <a:lnTo>
                    <a:pt x="41024" y="-122"/>
                  </a:lnTo>
                  <a:lnTo>
                    <a:pt x="54534" y="37534"/>
                  </a:lnTo>
                  <a:cubicBezTo>
                    <a:pt x="55586" y="40460"/>
                    <a:pt x="57301" y="44913"/>
                    <a:pt x="57558" y="47840"/>
                  </a:cubicBezTo>
                  <a:cubicBezTo>
                    <a:pt x="57981" y="52672"/>
                    <a:pt x="54645" y="53946"/>
                    <a:pt x="51461" y="53946"/>
                  </a:cubicBezTo>
                  <a:cubicBezTo>
                    <a:pt x="47614" y="53946"/>
                    <a:pt x="43480" y="52164"/>
                    <a:pt x="40594" y="49493"/>
                  </a:cubicBezTo>
                  <a:cubicBezTo>
                    <a:pt x="37706" y="46821"/>
                    <a:pt x="36831" y="44404"/>
                    <a:pt x="34739" y="38679"/>
                  </a:cubicBezTo>
                  <a:lnTo>
                    <a:pt x="20866" y="-122"/>
                  </a:lnTo>
                  <a:lnTo>
                    <a:pt x="-620" y="-122"/>
                  </a:lnTo>
                  <a:lnTo>
                    <a:pt x="31380" y="89694"/>
                  </a:lnTo>
                  <a:lnTo>
                    <a:pt x="52999" y="89694"/>
                  </a:lnTo>
                  <a:lnTo>
                    <a:pt x="41051" y="56236"/>
                  </a:lnTo>
                  <a:cubicBezTo>
                    <a:pt x="46115" y="59543"/>
                    <a:pt x="53989" y="64633"/>
                    <a:pt x="65130" y="64633"/>
                  </a:cubicBezTo>
                  <a:cubicBezTo>
                    <a:pt x="74413" y="64633"/>
                    <a:pt x="80632" y="59924"/>
                    <a:pt x="79840" y="50892"/>
                  </a:cubicBezTo>
                  <a:cubicBezTo>
                    <a:pt x="79509" y="47075"/>
                    <a:pt x="77758" y="42243"/>
                    <a:pt x="76364" y="38425"/>
                  </a:cubicBezTo>
                  <a:lnTo>
                    <a:pt x="62644" y="-122"/>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81798EEE-B2A5-4B4C-8BDA-8995FE647D37}"/>
                </a:ext>
                <a:ext uri="{C183D7F6-B498-43B3-948B-1728B52AA6E4}">
                  <adec:decorative xmlns:adec="http://schemas.microsoft.com/office/drawing/2017/decorative" val="1"/>
                </a:ext>
              </a:extLst>
            </p:cNvPr>
            <p:cNvSpPr/>
            <p:nvPr/>
          </p:nvSpPr>
          <p:spPr>
            <a:xfrm flipV="1">
              <a:off x="21474511" y="5386259"/>
              <a:ext cx="92721" cy="92713"/>
            </a:xfrm>
            <a:custGeom>
              <a:avLst/>
              <a:gdLst>
                <a:gd name="connsiteX0" fmla="*/ 62808 w 92721"/>
                <a:gd name="connsiteY0" fmla="*/ -126 h 92713"/>
                <a:gd name="connsiteX1" fmla="*/ -852 w 92721"/>
                <a:gd name="connsiteY1" fmla="*/ -126 h 92713"/>
                <a:gd name="connsiteX2" fmla="*/ 32316 w 92721"/>
                <a:gd name="connsiteY2" fmla="*/ 92588 h 92713"/>
                <a:gd name="connsiteX3" fmla="*/ 91870 w 92721"/>
                <a:gd name="connsiteY3" fmla="*/ 92588 h 92713"/>
                <a:gd name="connsiteX4" fmla="*/ 86624 w 92721"/>
                <a:gd name="connsiteY4" fmla="*/ 78012 h 92713"/>
                <a:gd name="connsiteX5" fmla="*/ 51851 w 92721"/>
                <a:gd name="connsiteY5" fmla="*/ 78012 h 92713"/>
                <a:gd name="connsiteX6" fmla="*/ 43701 w 92721"/>
                <a:gd name="connsiteY6" fmla="*/ 55293 h 92713"/>
                <a:gd name="connsiteX7" fmla="*/ 76695 w 92721"/>
                <a:gd name="connsiteY7" fmla="*/ 55293 h 92713"/>
                <a:gd name="connsiteX8" fmla="*/ 71449 w 92721"/>
                <a:gd name="connsiteY8" fmla="*/ 40715 h 92713"/>
                <a:gd name="connsiteX9" fmla="*/ 38592 w 92721"/>
                <a:gd name="connsiteY9" fmla="*/ 40715 h 92713"/>
                <a:gd name="connsiteX10" fmla="*/ 29172 w 92721"/>
                <a:gd name="connsiteY10" fmla="*/ 14450 h 92713"/>
                <a:gd name="connsiteX11" fmla="*/ 67919 w 92721"/>
                <a:gd name="connsiteY11" fmla="*/ 14450 h 92713"/>
                <a:gd name="connsiteX12" fmla="*/ 62808 w 92721"/>
                <a:gd name="connsiteY12"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1" h="92713">
                  <a:moveTo>
                    <a:pt x="62808" y="-126"/>
                  </a:moveTo>
                  <a:lnTo>
                    <a:pt x="-852" y="-126"/>
                  </a:lnTo>
                  <a:lnTo>
                    <a:pt x="32316" y="92588"/>
                  </a:lnTo>
                  <a:lnTo>
                    <a:pt x="91870" y="92588"/>
                  </a:lnTo>
                  <a:lnTo>
                    <a:pt x="86624" y="78012"/>
                  </a:lnTo>
                  <a:lnTo>
                    <a:pt x="51851" y="78012"/>
                  </a:lnTo>
                  <a:lnTo>
                    <a:pt x="43701" y="55293"/>
                  </a:lnTo>
                  <a:lnTo>
                    <a:pt x="76695" y="55293"/>
                  </a:lnTo>
                  <a:lnTo>
                    <a:pt x="71449" y="40715"/>
                  </a:lnTo>
                  <a:lnTo>
                    <a:pt x="38592" y="40715"/>
                  </a:lnTo>
                  <a:lnTo>
                    <a:pt x="29172" y="14450"/>
                  </a:lnTo>
                  <a:lnTo>
                    <a:pt x="67919" y="14450"/>
                  </a:lnTo>
                  <a:lnTo>
                    <a:pt x="6280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9" name="Freeform: Shape 88">
              <a:extLst>
                <a:ext uri="{FF2B5EF4-FFF2-40B4-BE49-F238E27FC236}">
                  <a16:creationId xmlns:a16="http://schemas.microsoft.com/office/drawing/2014/main" id="{75D64119-AC40-460B-8003-D69FC3FCC4B4}"/>
                </a:ext>
                <a:ext uri="{C183D7F6-B498-43B3-948B-1728B52AA6E4}">
                  <adec:decorative xmlns:adec="http://schemas.microsoft.com/office/drawing/2017/decorative" val="1"/>
                </a:ext>
              </a:extLst>
            </p:cNvPr>
            <p:cNvSpPr/>
            <p:nvPr/>
          </p:nvSpPr>
          <p:spPr>
            <a:xfrm flipV="1">
              <a:off x="21557525" y="5414218"/>
              <a:ext cx="119272" cy="64754"/>
            </a:xfrm>
            <a:custGeom>
              <a:avLst/>
              <a:gdLst>
                <a:gd name="connsiteX0" fmla="*/ 100907 w 119272"/>
                <a:gd name="connsiteY0" fmla="*/ -87 h 64754"/>
                <a:gd name="connsiteX1" fmla="*/ 79288 w 119272"/>
                <a:gd name="connsiteY1" fmla="*/ -87 h 64754"/>
                <a:gd name="connsiteX2" fmla="*/ 93682 w 119272"/>
                <a:gd name="connsiteY2" fmla="*/ 40113 h 64754"/>
                <a:gd name="connsiteX3" fmla="*/ 95806 w 119272"/>
                <a:gd name="connsiteY3" fmla="*/ 47748 h 64754"/>
                <a:gd name="connsiteX4" fmla="*/ 89833 w 119272"/>
                <a:gd name="connsiteY4" fmla="*/ 53727 h 64754"/>
                <a:gd name="connsiteX5" fmla="*/ 80612 w 119272"/>
                <a:gd name="connsiteY5" fmla="*/ 49909 h 64754"/>
                <a:gd name="connsiteX6" fmla="*/ 74627 w 119272"/>
                <a:gd name="connsiteY6" fmla="*/ 39095 h 64754"/>
                <a:gd name="connsiteX7" fmla="*/ 60719 w 119272"/>
                <a:gd name="connsiteY7" fmla="*/ -87 h 64754"/>
                <a:gd name="connsiteX8" fmla="*/ 39100 w 119272"/>
                <a:gd name="connsiteY8" fmla="*/ -87 h 64754"/>
                <a:gd name="connsiteX9" fmla="*/ 53319 w 119272"/>
                <a:gd name="connsiteY9" fmla="*/ 39605 h 64754"/>
                <a:gd name="connsiteX10" fmla="*/ 55767 w 119272"/>
                <a:gd name="connsiteY10" fmla="*/ 47875 h 64754"/>
                <a:gd name="connsiteX11" fmla="*/ 49921 w 119272"/>
                <a:gd name="connsiteY11" fmla="*/ 53854 h 64754"/>
                <a:gd name="connsiteX12" fmla="*/ 40726 w 119272"/>
                <a:gd name="connsiteY12" fmla="*/ 50290 h 64754"/>
                <a:gd name="connsiteX13" fmla="*/ 34440 w 119272"/>
                <a:gd name="connsiteY13" fmla="*/ 39095 h 64754"/>
                <a:gd name="connsiteX14" fmla="*/ 20531 w 119272"/>
                <a:gd name="connsiteY14" fmla="*/ -87 h 64754"/>
                <a:gd name="connsiteX15" fmla="*/ -1088 w 119272"/>
                <a:gd name="connsiteY15" fmla="*/ -87 h 64754"/>
                <a:gd name="connsiteX16" fmla="*/ 21725 w 119272"/>
                <a:gd name="connsiteY16" fmla="*/ 63521 h 64754"/>
                <a:gd name="connsiteX17" fmla="*/ 43209 w 119272"/>
                <a:gd name="connsiteY17" fmla="*/ 63521 h 64754"/>
                <a:gd name="connsiteX18" fmla="*/ 40550 w 119272"/>
                <a:gd name="connsiteY18" fmla="*/ 55888 h 64754"/>
                <a:gd name="connsiteX19" fmla="*/ 63734 w 119272"/>
                <a:gd name="connsiteY19" fmla="*/ 64667 h 64754"/>
                <a:gd name="connsiteX20" fmla="*/ 77941 w 119272"/>
                <a:gd name="connsiteY20" fmla="*/ 54235 h 64754"/>
                <a:gd name="connsiteX21" fmla="*/ 87507 w 119272"/>
                <a:gd name="connsiteY21" fmla="*/ 60469 h 64754"/>
                <a:gd name="connsiteX22" fmla="*/ 103658 w 119272"/>
                <a:gd name="connsiteY22" fmla="*/ 64667 h 64754"/>
                <a:gd name="connsiteX23" fmla="*/ 118113 w 119272"/>
                <a:gd name="connsiteY23" fmla="*/ 51054 h 64754"/>
                <a:gd name="connsiteX24" fmla="*/ 114589 w 119272"/>
                <a:gd name="connsiteY24" fmla="*/ 38079 h 64754"/>
                <a:gd name="connsiteX25" fmla="*/ 100907 w 119272"/>
                <a:gd name="connsiteY25"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72" h="64754">
                  <a:moveTo>
                    <a:pt x="100907" y="-87"/>
                  </a:moveTo>
                  <a:lnTo>
                    <a:pt x="79288" y="-87"/>
                  </a:lnTo>
                  <a:lnTo>
                    <a:pt x="93682" y="40113"/>
                  </a:lnTo>
                  <a:cubicBezTo>
                    <a:pt x="94543" y="42404"/>
                    <a:pt x="95619" y="45584"/>
                    <a:pt x="95806" y="47748"/>
                  </a:cubicBezTo>
                  <a:cubicBezTo>
                    <a:pt x="96043" y="50417"/>
                    <a:pt x="94872" y="53727"/>
                    <a:pt x="89833" y="53727"/>
                  </a:cubicBezTo>
                  <a:cubicBezTo>
                    <a:pt x="86650" y="53727"/>
                    <a:pt x="83068" y="52199"/>
                    <a:pt x="80612" y="49909"/>
                  </a:cubicBezTo>
                  <a:cubicBezTo>
                    <a:pt x="77884" y="47491"/>
                    <a:pt x="76873" y="45075"/>
                    <a:pt x="74627" y="39095"/>
                  </a:cubicBezTo>
                  <a:lnTo>
                    <a:pt x="60719" y="-87"/>
                  </a:lnTo>
                  <a:lnTo>
                    <a:pt x="39100" y="-87"/>
                  </a:lnTo>
                  <a:lnTo>
                    <a:pt x="53319" y="39605"/>
                  </a:lnTo>
                  <a:cubicBezTo>
                    <a:pt x="54700" y="43294"/>
                    <a:pt x="55611" y="46092"/>
                    <a:pt x="55767" y="47875"/>
                  </a:cubicBezTo>
                  <a:cubicBezTo>
                    <a:pt x="56001" y="50546"/>
                    <a:pt x="54964" y="53854"/>
                    <a:pt x="49921" y="53854"/>
                  </a:cubicBezTo>
                  <a:cubicBezTo>
                    <a:pt x="46875" y="53854"/>
                    <a:pt x="43290" y="52326"/>
                    <a:pt x="40726" y="50290"/>
                  </a:cubicBezTo>
                  <a:cubicBezTo>
                    <a:pt x="37585" y="47748"/>
                    <a:pt x="36689" y="45075"/>
                    <a:pt x="34440" y="39095"/>
                  </a:cubicBezTo>
                  <a:lnTo>
                    <a:pt x="20531" y="-87"/>
                  </a:lnTo>
                  <a:lnTo>
                    <a:pt x="-1088" y="-87"/>
                  </a:lnTo>
                  <a:lnTo>
                    <a:pt x="21725" y="63521"/>
                  </a:lnTo>
                  <a:lnTo>
                    <a:pt x="43209" y="63521"/>
                  </a:lnTo>
                  <a:lnTo>
                    <a:pt x="40550" y="55888"/>
                  </a:lnTo>
                  <a:cubicBezTo>
                    <a:pt x="49477" y="62376"/>
                    <a:pt x="57367" y="64667"/>
                    <a:pt x="63734" y="64667"/>
                  </a:cubicBezTo>
                  <a:cubicBezTo>
                    <a:pt x="71161" y="64667"/>
                    <a:pt x="77137" y="61741"/>
                    <a:pt x="77941" y="54235"/>
                  </a:cubicBezTo>
                  <a:cubicBezTo>
                    <a:pt x="80088" y="56016"/>
                    <a:pt x="82938" y="58305"/>
                    <a:pt x="87507" y="60469"/>
                  </a:cubicBezTo>
                  <a:cubicBezTo>
                    <a:pt x="92921" y="63267"/>
                    <a:pt x="98882" y="64667"/>
                    <a:pt x="103658" y="64667"/>
                  </a:cubicBezTo>
                  <a:cubicBezTo>
                    <a:pt x="107239" y="64667"/>
                    <a:pt x="119215" y="63648"/>
                    <a:pt x="118113" y="51054"/>
                  </a:cubicBezTo>
                  <a:cubicBezTo>
                    <a:pt x="117815" y="47618"/>
                    <a:pt x="116541" y="43676"/>
                    <a:pt x="114589" y="38079"/>
                  </a:cubicBezTo>
                  <a:lnTo>
                    <a:pt x="100907"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0" name="Freeform: Shape 89">
              <a:extLst>
                <a:ext uri="{FF2B5EF4-FFF2-40B4-BE49-F238E27FC236}">
                  <a16:creationId xmlns:a16="http://schemas.microsoft.com/office/drawing/2014/main" id="{828FF7CD-6F29-4CF3-A30B-5E49C323A6F0}"/>
                </a:ext>
                <a:ext uri="{C183D7F6-B498-43B3-948B-1728B52AA6E4}">
                  <adec:decorative xmlns:adec="http://schemas.microsoft.com/office/drawing/2017/decorative" val="1"/>
                </a:ext>
              </a:extLst>
            </p:cNvPr>
            <p:cNvSpPr/>
            <p:nvPr/>
          </p:nvSpPr>
          <p:spPr>
            <a:xfrm flipV="1">
              <a:off x="21670887" y="5414218"/>
              <a:ext cx="89660" cy="90961"/>
            </a:xfrm>
            <a:custGeom>
              <a:avLst/>
              <a:gdLst>
                <a:gd name="connsiteX0" fmla="*/ 20420 w 89660"/>
                <a:gd name="connsiteY0" fmla="*/ -51 h 90961"/>
                <a:gd name="connsiteX1" fmla="*/ -1329 w 89660"/>
                <a:gd name="connsiteY1" fmla="*/ -51 h 90961"/>
                <a:gd name="connsiteX2" fmla="*/ 30804 w 89660"/>
                <a:gd name="connsiteY2" fmla="*/ 89764 h 90961"/>
                <a:gd name="connsiteX3" fmla="*/ 52557 w 89660"/>
                <a:gd name="connsiteY3" fmla="*/ 89764 h 90961"/>
                <a:gd name="connsiteX4" fmla="*/ 49787 w 89660"/>
                <a:gd name="connsiteY4" fmla="*/ 82387 h 90961"/>
                <a:gd name="connsiteX5" fmla="*/ 72553 w 89660"/>
                <a:gd name="connsiteY5" fmla="*/ 90911 h 90961"/>
                <a:gd name="connsiteX6" fmla="*/ 84629 w 89660"/>
                <a:gd name="connsiteY6" fmla="*/ 86458 h 90961"/>
                <a:gd name="connsiteX7" fmla="*/ 88187 w 89660"/>
                <a:gd name="connsiteY7" fmla="*/ 72591 h 90961"/>
                <a:gd name="connsiteX8" fmla="*/ 80998 w 89660"/>
                <a:gd name="connsiteY8" fmla="*/ 48038 h 90961"/>
                <a:gd name="connsiteX9" fmla="*/ 49542 w 89660"/>
                <a:gd name="connsiteY9" fmla="*/ 25012 h 90961"/>
                <a:gd name="connsiteX10" fmla="*/ 32369 w 89660"/>
                <a:gd name="connsiteY10" fmla="*/ 33407 h 90961"/>
                <a:gd name="connsiteX11" fmla="*/ 20420 w 89660"/>
                <a:gd name="connsiteY11" fmla="*/ -51 h 90961"/>
                <a:gd name="connsiteX12" fmla="*/ 38151 w 89660"/>
                <a:gd name="connsiteY12" fmla="*/ 49437 h 90961"/>
                <a:gd name="connsiteX13" fmla="*/ 36077 w 89660"/>
                <a:gd name="connsiteY13" fmla="*/ 42441 h 90961"/>
                <a:gd name="connsiteX14" fmla="*/ 43802 w 89660"/>
                <a:gd name="connsiteY14" fmla="*/ 35190 h 90961"/>
                <a:gd name="connsiteX15" fmla="*/ 56934 w 89660"/>
                <a:gd name="connsiteY15" fmla="*/ 44348 h 90961"/>
                <a:gd name="connsiteX16" fmla="*/ 66756 w 89660"/>
                <a:gd name="connsiteY16" fmla="*/ 71700 h 90961"/>
                <a:gd name="connsiteX17" fmla="*/ 60129 w 89660"/>
                <a:gd name="connsiteY17" fmla="*/ 80861 h 90961"/>
                <a:gd name="connsiteX18" fmla="*/ 48459 w 89660"/>
                <a:gd name="connsiteY18" fmla="*/ 74754 h 90961"/>
                <a:gd name="connsiteX19" fmla="*/ 46431 w 89660"/>
                <a:gd name="connsiteY19" fmla="*/ 72845 h 90961"/>
                <a:gd name="connsiteX20" fmla="*/ 38151 w 89660"/>
                <a:gd name="connsiteY20" fmla="*/ 49437 h 9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60" h="90961">
                  <a:moveTo>
                    <a:pt x="20420" y="-51"/>
                  </a:moveTo>
                  <a:lnTo>
                    <a:pt x="-1329" y="-51"/>
                  </a:lnTo>
                  <a:lnTo>
                    <a:pt x="30804" y="89764"/>
                  </a:lnTo>
                  <a:lnTo>
                    <a:pt x="52557" y="89764"/>
                  </a:lnTo>
                  <a:lnTo>
                    <a:pt x="49787" y="82387"/>
                  </a:lnTo>
                  <a:cubicBezTo>
                    <a:pt x="53467" y="85060"/>
                    <a:pt x="61545" y="90911"/>
                    <a:pt x="72553" y="90911"/>
                  </a:cubicBezTo>
                  <a:cubicBezTo>
                    <a:pt x="77191" y="90911"/>
                    <a:pt x="81468" y="89764"/>
                    <a:pt x="84629" y="86458"/>
                  </a:cubicBezTo>
                  <a:cubicBezTo>
                    <a:pt x="88735" y="81877"/>
                    <a:pt x="88478" y="75899"/>
                    <a:pt x="88187" y="72591"/>
                  </a:cubicBezTo>
                  <a:cubicBezTo>
                    <a:pt x="87541" y="65212"/>
                    <a:pt x="85073" y="56689"/>
                    <a:pt x="80998" y="48038"/>
                  </a:cubicBezTo>
                  <a:cubicBezTo>
                    <a:pt x="77745" y="41169"/>
                    <a:pt x="69565" y="25012"/>
                    <a:pt x="49542" y="25012"/>
                  </a:cubicBezTo>
                  <a:cubicBezTo>
                    <a:pt x="37868" y="25012"/>
                    <a:pt x="34118" y="30609"/>
                    <a:pt x="32369" y="33407"/>
                  </a:cubicBezTo>
                  <a:lnTo>
                    <a:pt x="20420" y="-51"/>
                  </a:lnTo>
                  <a:close/>
                  <a:moveTo>
                    <a:pt x="38151" y="49437"/>
                  </a:moveTo>
                  <a:cubicBezTo>
                    <a:pt x="36743" y="45493"/>
                    <a:pt x="36211" y="43967"/>
                    <a:pt x="36077" y="42441"/>
                  </a:cubicBezTo>
                  <a:cubicBezTo>
                    <a:pt x="35599" y="36970"/>
                    <a:pt x="40485" y="35190"/>
                    <a:pt x="43802" y="35190"/>
                  </a:cubicBezTo>
                  <a:cubicBezTo>
                    <a:pt x="51359" y="35190"/>
                    <a:pt x="55530" y="41931"/>
                    <a:pt x="56934" y="44348"/>
                  </a:cubicBezTo>
                  <a:cubicBezTo>
                    <a:pt x="62344" y="53126"/>
                    <a:pt x="66312" y="66611"/>
                    <a:pt x="66756" y="71700"/>
                  </a:cubicBezTo>
                  <a:cubicBezTo>
                    <a:pt x="67537" y="80605"/>
                    <a:pt x="61457" y="80861"/>
                    <a:pt x="60129" y="80861"/>
                  </a:cubicBezTo>
                  <a:cubicBezTo>
                    <a:pt x="58407" y="80861"/>
                    <a:pt x="54520" y="80351"/>
                    <a:pt x="48459" y="74754"/>
                  </a:cubicBezTo>
                  <a:cubicBezTo>
                    <a:pt x="47736" y="74119"/>
                    <a:pt x="47154" y="73480"/>
                    <a:pt x="46431" y="72845"/>
                  </a:cubicBezTo>
                  <a:lnTo>
                    <a:pt x="38151" y="4943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1" name="Freeform: Shape 90">
              <a:extLst>
                <a:ext uri="{FF2B5EF4-FFF2-40B4-BE49-F238E27FC236}">
                  <a16:creationId xmlns:a16="http://schemas.microsoft.com/office/drawing/2014/main" id="{E1ACD303-647E-49F4-9EA5-433115B13556}"/>
                </a:ext>
                <a:ext uri="{C183D7F6-B498-43B3-948B-1728B52AA6E4}">
                  <adec:decorative xmlns:adec="http://schemas.microsoft.com/office/drawing/2017/decorative" val="1"/>
                </a:ext>
              </a:extLst>
            </p:cNvPr>
            <p:cNvSpPr/>
            <p:nvPr/>
          </p:nvSpPr>
          <p:spPr>
            <a:xfrm flipV="1">
              <a:off x="21770699" y="5413837"/>
              <a:ext cx="72580" cy="66661"/>
            </a:xfrm>
            <a:custGeom>
              <a:avLst/>
              <a:gdLst>
                <a:gd name="connsiteX0" fmla="*/ 25466 w 72580"/>
                <a:gd name="connsiteY0" fmla="*/ -86 h 66661"/>
                <a:gd name="connsiteX1" fmla="*/ -1429 w 72580"/>
                <a:gd name="connsiteY1" fmla="*/ 22941 h 66661"/>
                <a:gd name="connsiteX2" fmla="*/ 15958 w 72580"/>
                <a:gd name="connsiteY2" fmla="*/ 57925 h 66661"/>
                <a:gd name="connsiteX3" fmla="*/ 44701 w 72580"/>
                <a:gd name="connsiteY3" fmla="*/ 66576 h 66661"/>
                <a:gd name="connsiteX4" fmla="*/ 68023 w 72580"/>
                <a:gd name="connsiteY4" fmla="*/ 57288 h 66661"/>
                <a:gd name="connsiteX5" fmla="*/ 70911 w 72580"/>
                <a:gd name="connsiteY5" fmla="*/ 43294 h 66661"/>
                <a:gd name="connsiteX6" fmla="*/ 68482 w 72580"/>
                <a:gd name="connsiteY6" fmla="*/ 32227 h 66661"/>
                <a:gd name="connsiteX7" fmla="*/ 25466 w 72580"/>
                <a:gd name="connsiteY7" fmla="*/ -86 h 66661"/>
                <a:gd name="connsiteX8" fmla="*/ 50521 w 72580"/>
                <a:gd name="connsiteY8" fmla="*/ 46730 h 66661"/>
                <a:gd name="connsiteX9" fmla="*/ 42260 w 72580"/>
                <a:gd name="connsiteY9" fmla="*/ 56907 h 66661"/>
                <a:gd name="connsiteX10" fmla="*/ 30429 w 72580"/>
                <a:gd name="connsiteY10" fmla="*/ 50546 h 66661"/>
                <a:gd name="connsiteX11" fmla="*/ 19425 w 72580"/>
                <a:gd name="connsiteY11" fmla="*/ 20270 h 66661"/>
                <a:gd name="connsiteX12" fmla="*/ 27785 w 72580"/>
                <a:gd name="connsiteY12" fmla="*/ 9709 h 66661"/>
                <a:gd name="connsiteX13" fmla="*/ 47640 w 72580"/>
                <a:gd name="connsiteY13" fmla="*/ 35026 h 66661"/>
                <a:gd name="connsiteX14" fmla="*/ 50521 w 72580"/>
                <a:gd name="connsiteY14" fmla="*/ 46730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0" h="66661">
                  <a:moveTo>
                    <a:pt x="25466" y="-86"/>
                  </a:moveTo>
                  <a:cubicBezTo>
                    <a:pt x="8095" y="-86"/>
                    <a:pt x="-2852" y="6657"/>
                    <a:pt x="-1429" y="22941"/>
                  </a:cubicBezTo>
                  <a:cubicBezTo>
                    <a:pt x="-449" y="34136"/>
                    <a:pt x="5409" y="49530"/>
                    <a:pt x="15958" y="57925"/>
                  </a:cubicBezTo>
                  <a:cubicBezTo>
                    <a:pt x="26220" y="66068"/>
                    <a:pt x="39000" y="66576"/>
                    <a:pt x="44701" y="66576"/>
                  </a:cubicBezTo>
                  <a:cubicBezTo>
                    <a:pt x="53984" y="66576"/>
                    <a:pt x="63343" y="64412"/>
                    <a:pt x="68023" y="57288"/>
                  </a:cubicBezTo>
                  <a:cubicBezTo>
                    <a:pt x="70609" y="53473"/>
                    <a:pt x="71344" y="48256"/>
                    <a:pt x="70911" y="43294"/>
                  </a:cubicBezTo>
                  <a:cubicBezTo>
                    <a:pt x="70586" y="39606"/>
                    <a:pt x="69603" y="35916"/>
                    <a:pt x="68482" y="32227"/>
                  </a:cubicBezTo>
                  <a:cubicBezTo>
                    <a:pt x="60898" y="9201"/>
                    <a:pt x="47751" y="-86"/>
                    <a:pt x="25466" y="-86"/>
                  </a:cubicBezTo>
                  <a:close/>
                  <a:moveTo>
                    <a:pt x="50521" y="46730"/>
                  </a:moveTo>
                  <a:cubicBezTo>
                    <a:pt x="50976" y="51945"/>
                    <a:pt x="49029" y="56907"/>
                    <a:pt x="42260" y="56907"/>
                  </a:cubicBezTo>
                  <a:cubicBezTo>
                    <a:pt x="35897" y="56907"/>
                    <a:pt x="32055" y="52454"/>
                    <a:pt x="30429" y="50546"/>
                  </a:cubicBezTo>
                  <a:cubicBezTo>
                    <a:pt x="24315" y="42786"/>
                    <a:pt x="19861" y="25229"/>
                    <a:pt x="19425" y="20270"/>
                  </a:cubicBezTo>
                  <a:cubicBezTo>
                    <a:pt x="18904" y="14288"/>
                    <a:pt x="21552" y="9709"/>
                    <a:pt x="27785" y="9709"/>
                  </a:cubicBezTo>
                  <a:cubicBezTo>
                    <a:pt x="37466" y="9709"/>
                    <a:pt x="42956" y="20904"/>
                    <a:pt x="47640" y="35026"/>
                  </a:cubicBezTo>
                  <a:cubicBezTo>
                    <a:pt x="48374" y="37315"/>
                    <a:pt x="50157" y="42532"/>
                    <a:pt x="50521" y="46730"/>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Freeform: Shape 91">
              <a:extLst>
                <a:ext uri="{FF2B5EF4-FFF2-40B4-BE49-F238E27FC236}">
                  <a16:creationId xmlns:a16="http://schemas.microsoft.com/office/drawing/2014/main" id="{63632864-256F-4CA0-9688-A95B455B23D1}"/>
                </a:ext>
                <a:ext uri="{C183D7F6-B498-43B3-948B-1728B52AA6E4}">
                  <adec:decorative xmlns:adec="http://schemas.microsoft.com/office/drawing/2017/decorative" val="1"/>
                </a:ext>
              </a:extLst>
            </p:cNvPr>
            <p:cNvSpPr/>
            <p:nvPr/>
          </p:nvSpPr>
          <p:spPr>
            <a:xfrm flipV="1">
              <a:off x="21856081" y="5415364"/>
              <a:ext cx="108357" cy="63607"/>
            </a:xfrm>
            <a:custGeom>
              <a:avLst/>
              <a:gdLst>
                <a:gd name="connsiteX0" fmla="*/ 66896 w 108357"/>
                <a:gd name="connsiteY0" fmla="*/ -86 h 63607"/>
                <a:gd name="connsiteX1" fmla="*/ 43153 w 108357"/>
                <a:gd name="connsiteY1" fmla="*/ -86 h 63607"/>
                <a:gd name="connsiteX2" fmla="*/ 45927 w 108357"/>
                <a:gd name="connsiteY2" fmla="*/ 31592 h 63607"/>
                <a:gd name="connsiteX3" fmla="*/ 47079 w 108357"/>
                <a:gd name="connsiteY3" fmla="*/ 40242 h 63607"/>
                <a:gd name="connsiteX4" fmla="*/ 42070 w 108357"/>
                <a:gd name="connsiteY4" fmla="*/ 31465 h 63607"/>
                <a:gd name="connsiteX5" fmla="*/ 22066 w 108357"/>
                <a:gd name="connsiteY5" fmla="*/ -86 h 63607"/>
                <a:gd name="connsiteX6" fmla="*/ -1806 w 108357"/>
                <a:gd name="connsiteY6" fmla="*/ -86 h 63607"/>
                <a:gd name="connsiteX7" fmla="*/ 3761 w 108357"/>
                <a:gd name="connsiteY7" fmla="*/ 63522 h 63607"/>
                <a:gd name="connsiteX8" fmla="*/ 24982 w 108357"/>
                <a:gd name="connsiteY8" fmla="*/ 63522 h 63607"/>
                <a:gd name="connsiteX9" fmla="*/ 20050 w 108357"/>
                <a:gd name="connsiteY9" fmla="*/ 25356 h 63607"/>
                <a:gd name="connsiteX10" fmla="*/ 18772 w 108357"/>
                <a:gd name="connsiteY10" fmla="*/ 16834 h 63607"/>
                <a:gd name="connsiteX11" fmla="*/ 22399 w 108357"/>
                <a:gd name="connsiteY11" fmla="*/ 23449 h 63607"/>
                <a:gd name="connsiteX12" fmla="*/ 46735 w 108357"/>
                <a:gd name="connsiteY12" fmla="*/ 63522 h 63607"/>
                <a:gd name="connsiteX13" fmla="*/ 65036 w 108357"/>
                <a:gd name="connsiteY13" fmla="*/ 63522 h 63607"/>
                <a:gd name="connsiteX14" fmla="*/ 61256 w 108357"/>
                <a:gd name="connsiteY14" fmla="*/ 26376 h 63607"/>
                <a:gd name="connsiteX15" fmla="*/ 59897 w 108357"/>
                <a:gd name="connsiteY15" fmla="*/ 16961 h 63607"/>
                <a:gd name="connsiteX16" fmla="*/ 63903 w 108357"/>
                <a:gd name="connsiteY16" fmla="*/ 24850 h 63607"/>
                <a:gd name="connsiteX17" fmla="*/ 85993 w 108357"/>
                <a:gd name="connsiteY17" fmla="*/ 63522 h 63607"/>
                <a:gd name="connsiteX18" fmla="*/ 106552 w 108357"/>
                <a:gd name="connsiteY18" fmla="*/ 63522 h 63607"/>
                <a:gd name="connsiteX19" fmla="*/ 66896 w 108357"/>
                <a:gd name="connsiteY19" fmla="*/ -86 h 6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57" h="63607">
                  <a:moveTo>
                    <a:pt x="66896" y="-86"/>
                  </a:moveTo>
                  <a:lnTo>
                    <a:pt x="43153" y="-86"/>
                  </a:lnTo>
                  <a:lnTo>
                    <a:pt x="45927" y="31592"/>
                  </a:lnTo>
                  <a:cubicBezTo>
                    <a:pt x="46429" y="35789"/>
                    <a:pt x="46459" y="36170"/>
                    <a:pt x="47079" y="40242"/>
                  </a:cubicBezTo>
                  <a:cubicBezTo>
                    <a:pt x="45017" y="36299"/>
                    <a:pt x="44397" y="35281"/>
                    <a:pt x="42070" y="31465"/>
                  </a:cubicBezTo>
                  <a:lnTo>
                    <a:pt x="22066" y="-86"/>
                  </a:lnTo>
                  <a:lnTo>
                    <a:pt x="-1806" y="-86"/>
                  </a:lnTo>
                  <a:lnTo>
                    <a:pt x="3761" y="63522"/>
                  </a:lnTo>
                  <a:lnTo>
                    <a:pt x="24982" y="63522"/>
                  </a:lnTo>
                  <a:lnTo>
                    <a:pt x="20050" y="25356"/>
                  </a:lnTo>
                  <a:cubicBezTo>
                    <a:pt x="19583" y="21542"/>
                    <a:pt x="19518" y="20779"/>
                    <a:pt x="18772" y="16834"/>
                  </a:cubicBezTo>
                  <a:cubicBezTo>
                    <a:pt x="20368" y="19886"/>
                    <a:pt x="20368" y="19886"/>
                    <a:pt x="22399" y="23449"/>
                  </a:cubicBezTo>
                  <a:lnTo>
                    <a:pt x="46735" y="63522"/>
                  </a:lnTo>
                  <a:lnTo>
                    <a:pt x="65036" y="63522"/>
                  </a:lnTo>
                  <a:lnTo>
                    <a:pt x="61256" y="26376"/>
                  </a:lnTo>
                  <a:cubicBezTo>
                    <a:pt x="60743" y="22050"/>
                    <a:pt x="60651" y="21033"/>
                    <a:pt x="59897" y="16961"/>
                  </a:cubicBezTo>
                  <a:cubicBezTo>
                    <a:pt x="61550" y="20652"/>
                    <a:pt x="61872" y="21287"/>
                    <a:pt x="63903" y="24850"/>
                  </a:cubicBezTo>
                  <a:lnTo>
                    <a:pt x="85993" y="63522"/>
                  </a:lnTo>
                  <a:lnTo>
                    <a:pt x="106552" y="63522"/>
                  </a:lnTo>
                  <a:lnTo>
                    <a:pt x="66896" y="-8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Freeform: Shape 92">
              <a:extLst>
                <a:ext uri="{FF2B5EF4-FFF2-40B4-BE49-F238E27FC236}">
                  <a16:creationId xmlns:a16="http://schemas.microsoft.com/office/drawing/2014/main" id="{31F20463-D510-47C3-8872-1FFC2D7D51D1}"/>
                </a:ext>
                <a:ext uri="{C183D7F6-B498-43B3-948B-1728B52AA6E4}">
                  <adec:decorative xmlns:adec="http://schemas.microsoft.com/office/drawing/2017/decorative" val="1"/>
                </a:ext>
              </a:extLst>
            </p:cNvPr>
            <p:cNvSpPr/>
            <p:nvPr/>
          </p:nvSpPr>
          <p:spPr>
            <a:xfrm flipV="1">
              <a:off x="21960506" y="5413837"/>
              <a:ext cx="71937" cy="66661"/>
            </a:xfrm>
            <a:custGeom>
              <a:avLst/>
              <a:gdLst>
                <a:gd name="connsiteX0" fmla="*/ 63493 w 71937"/>
                <a:gd name="connsiteY0" fmla="*/ 21542 h 66661"/>
                <a:gd name="connsiteX1" fmla="*/ 54443 w 71937"/>
                <a:gd name="connsiteY1" fmla="*/ 9074 h 66661"/>
                <a:gd name="connsiteX2" fmla="*/ 24732 w 71937"/>
                <a:gd name="connsiteY2" fmla="*/ -86 h 66661"/>
                <a:gd name="connsiteX3" fmla="*/ -1903 w 71937"/>
                <a:gd name="connsiteY3" fmla="*/ 21412 h 66661"/>
                <a:gd name="connsiteX4" fmla="*/ 6721 w 71937"/>
                <a:gd name="connsiteY4" fmla="*/ 47238 h 66661"/>
                <a:gd name="connsiteX5" fmla="*/ 43163 w 71937"/>
                <a:gd name="connsiteY5" fmla="*/ 66576 h 66661"/>
                <a:gd name="connsiteX6" fmla="*/ 69810 w 71937"/>
                <a:gd name="connsiteY6" fmla="*/ 45204 h 66661"/>
                <a:gd name="connsiteX7" fmla="*/ 66351 w 71937"/>
                <a:gd name="connsiteY7" fmla="*/ 31464 h 66661"/>
                <a:gd name="connsiteX8" fmla="*/ 21258 w 71937"/>
                <a:gd name="connsiteY8" fmla="*/ 31464 h 66661"/>
                <a:gd name="connsiteX9" fmla="*/ 18243 w 71937"/>
                <a:gd name="connsiteY9" fmla="*/ 19759 h 66661"/>
                <a:gd name="connsiteX10" fmla="*/ 27299 w 71937"/>
                <a:gd name="connsiteY10" fmla="*/ 9582 h 66661"/>
                <a:gd name="connsiteX11" fmla="*/ 42406 w 71937"/>
                <a:gd name="connsiteY11" fmla="*/ 21542 h 66661"/>
                <a:gd name="connsiteX12" fmla="*/ 63493 w 71937"/>
                <a:gd name="connsiteY12" fmla="*/ 21542 h 66661"/>
                <a:gd name="connsiteX13" fmla="*/ 48168 w 71937"/>
                <a:gd name="connsiteY13" fmla="*/ 40369 h 66661"/>
                <a:gd name="connsiteX14" fmla="*/ 50181 w 71937"/>
                <a:gd name="connsiteY14" fmla="*/ 48256 h 66661"/>
                <a:gd name="connsiteX15" fmla="*/ 42077 w 71937"/>
                <a:gd name="connsiteY15" fmla="*/ 57161 h 66661"/>
                <a:gd name="connsiteX16" fmla="*/ 24690 w 71937"/>
                <a:gd name="connsiteY16" fmla="*/ 40369 h 66661"/>
                <a:gd name="connsiteX17" fmla="*/ 48168 w 71937"/>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7" h="66661">
                  <a:moveTo>
                    <a:pt x="63493" y="21542"/>
                  </a:moveTo>
                  <a:cubicBezTo>
                    <a:pt x="61989" y="17979"/>
                    <a:pt x="60160" y="13780"/>
                    <a:pt x="54443" y="9074"/>
                  </a:cubicBezTo>
                  <a:cubicBezTo>
                    <a:pt x="49867" y="5258"/>
                    <a:pt x="40780" y="-86"/>
                    <a:pt x="24732" y="-86"/>
                  </a:cubicBezTo>
                  <a:cubicBezTo>
                    <a:pt x="7621" y="-86"/>
                    <a:pt x="-3261" y="5893"/>
                    <a:pt x="-1903" y="21412"/>
                  </a:cubicBezTo>
                  <a:cubicBezTo>
                    <a:pt x="-1249" y="28920"/>
                    <a:pt x="2375" y="39988"/>
                    <a:pt x="6721" y="47238"/>
                  </a:cubicBezTo>
                  <a:cubicBezTo>
                    <a:pt x="11891" y="56272"/>
                    <a:pt x="21147" y="66576"/>
                    <a:pt x="43163" y="66576"/>
                  </a:cubicBezTo>
                  <a:cubicBezTo>
                    <a:pt x="56161" y="66576"/>
                    <a:pt x="71367" y="63013"/>
                    <a:pt x="69810" y="45204"/>
                  </a:cubicBezTo>
                  <a:cubicBezTo>
                    <a:pt x="69385" y="40369"/>
                    <a:pt x="68076" y="36043"/>
                    <a:pt x="66351" y="31464"/>
                  </a:cubicBezTo>
                  <a:lnTo>
                    <a:pt x="21258" y="31464"/>
                  </a:lnTo>
                  <a:cubicBezTo>
                    <a:pt x="19995" y="27648"/>
                    <a:pt x="18598" y="23831"/>
                    <a:pt x="18243" y="19759"/>
                  </a:cubicBezTo>
                  <a:cubicBezTo>
                    <a:pt x="17642" y="12890"/>
                    <a:pt x="21464" y="9582"/>
                    <a:pt x="27299" y="9582"/>
                  </a:cubicBezTo>
                  <a:cubicBezTo>
                    <a:pt x="37646" y="9582"/>
                    <a:pt x="40875" y="17725"/>
                    <a:pt x="42406" y="21542"/>
                  </a:cubicBezTo>
                  <a:lnTo>
                    <a:pt x="63493" y="21542"/>
                  </a:lnTo>
                  <a:close/>
                  <a:moveTo>
                    <a:pt x="48168" y="40369"/>
                  </a:moveTo>
                  <a:cubicBezTo>
                    <a:pt x="48673" y="41641"/>
                    <a:pt x="49901" y="45077"/>
                    <a:pt x="50181" y="48256"/>
                  </a:cubicBezTo>
                  <a:cubicBezTo>
                    <a:pt x="50651" y="53600"/>
                    <a:pt x="47778" y="57161"/>
                    <a:pt x="42077" y="57161"/>
                  </a:cubicBezTo>
                  <a:cubicBezTo>
                    <a:pt x="32128" y="57161"/>
                    <a:pt x="27736" y="47875"/>
                    <a:pt x="24690" y="40369"/>
                  </a:cubicBezTo>
                  <a:lnTo>
                    <a:pt x="48168"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F0D6680E-A9D4-420C-990C-943A1A1E46B7}"/>
                </a:ext>
                <a:ext uri="{C183D7F6-B498-43B3-948B-1728B52AA6E4}">
                  <adec:decorative xmlns:adec="http://schemas.microsoft.com/office/drawing/2017/decorative" val="1"/>
                </a:ext>
              </a:extLst>
            </p:cNvPr>
            <p:cNvSpPr/>
            <p:nvPr/>
          </p:nvSpPr>
          <p:spPr>
            <a:xfrm flipV="1">
              <a:off x="22035665" y="5414218"/>
              <a:ext cx="65648" cy="64754"/>
            </a:xfrm>
            <a:custGeom>
              <a:avLst/>
              <a:gdLst>
                <a:gd name="connsiteX0" fmla="*/ 19421 w 65648"/>
                <a:gd name="connsiteY0" fmla="*/ -87 h 64754"/>
                <a:gd name="connsiteX1" fmla="*/ -2194 w 65648"/>
                <a:gd name="connsiteY1" fmla="*/ -87 h 64754"/>
                <a:gd name="connsiteX2" fmla="*/ 20481 w 65648"/>
                <a:gd name="connsiteY2" fmla="*/ 63521 h 64754"/>
                <a:gd name="connsiteX3" fmla="*/ 42100 w 65648"/>
                <a:gd name="connsiteY3" fmla="*/ 63521 h 64754"/>
                <a:gd name="connsiteX4" fmla="*/ 37416 w 65648"/>
                <a:gd name="connsiteY4" fmla="*/ 50927 h 64754"/>
                <a:gd name="connsiteX5" fmla="*/ 58251 w 65648"/>
                <a:gd name="connsiteY5" fmla="*/ 64667 h 64754"/>
                <a:gd name="connsiteX6" fmla="*/ 63455 w 65648"/>
                <a:gd name="connsiteY6" fmla="*/ 63521 h 64754"/>
                <a:gd name="connsiteX7" fmla="*/ 57397 w 65648"/>
                <a:gd name="connsiteY7" fmla="*/ 47364 h 64754"/>
                <a:gd name="connsiteX8" fmla="*/ 49385 w 65648"/>
                <a:gd name="connsiteY8" fmla="*/ 49782 h 64754"/>
                <a:gd name="connsiteX9" fmla="*/ 30510 w 65648"/>
                <a:gd name="connsiteY9" fmla="*/ 31082 h 64754"/>
                <a:gd name="connsiteX10" fmla="*/ 19421 w 65648"/>
                <a:gd name="connsiteY10"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48" h="64754">
                  <a:moveTo>
                    <a:pt x="19421" y="-87"/>
                  </a:moveTo>
                  <a:lnTo>
                    <a:pt x="-2194" y="-87"/>
                  </a:lnTo>
                  <a:lnTo>
                    <a:pt x="20481" y="63521"/>
                  </a:lnTo>
                  <a:lnTo>
                    <a:pt x="42100" y="63521"/>
                  </a:lnTo>
                  <a:lnTo>
                    <a:pt x="37416" y="50927"/>
                  </a:lnTo>
                  <a:cubicBezTo>
                    <a:pt x="42196" y="57032"/>
                    <a:pt x="48168" y="64667"/>
                    <a:pt x="58251" y="64667"/>
                  </a:cubicBezTo>
                  <a:cubicBezTo>
                    <a:pt x="60768" y="64667"/>
                    <a:pt x="62050" y="64156"/>
                    <a:pt x="63455" y="63521"/>
                  </a:cubicBezTo>
                  <a:lnTo>
                    <a:pt x="57397" y="47364"/>
                  </a:lnTo>
                  <a:cubicBezTo>
                    <a:pt x="55496" y="48383"/>
                    <a:pt x="53231" y="49782"/>
                    <a:pt x="49385" y="49782"/>
                  </a:cubicBezTo>
                  <a:cubicBezTo>
                    <a:pt x="37187" y="49782"/>
                    <a:pt x="32798" y="37569"/>
                    <a:pt x="30510" y="31082"/>
                  </a:cubicBezTo>
                  <a:lnTo>
                    <a:pt x="19421"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6" name="Content Placeholder 15">
            <a:extLst>
              <a:ext uri="{FF2B5EF4-FFF2-40B4-BE49-F238E27FC236}">
                <a16:creationId xmlns:a16="http://schemas.microsoft.com/office/drawing/2014/main" id="{B2F2541E-86E3-40AD-B52D-A38443EF034B}"/>
              </a:ext>
            </a:extLst>
          </p:cNvPr>
          <p:cNvSpPr>
            <a:spLocks noGrp="1"/>
          </p:cNvSpPr>
          <p:nvPr>
            <p:ph sz="quarter" idx="20"/>
          </p:nvPr>
        </p:nvSpPr>
        <p:spPr>
          <a:xfrm>
            <a:off x="8839141" y="3836857"/>
            <a:ext cx="2433994" cy="960263"/>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&gt;40%</a:t>
            </a:r>
            <a:endParaRPr lang="en-GB" dirty="0"/>
          </a:p>
        </p:txBody>
      </p:sp>
      <p:sp>
        <p:nvSpPr>
          <p:cNvPr id="17" name="Content Placeholder 16">
            <a:extLst>
              <a:ext uri="{FF2B5EF4-FFF2-40B4-BE49-F238E27FC236}">
                <a16:creationId xmlns:a16="http://schemas.microsoft.com/office/drawing/2014/main" id="{E4C6404C-B8FD-464F-840D-8B3EE296B7C1}"/>
              </a:ext>
            </a:extLst>
          </p:cNvPr>
          <p:cNvSpPr>
            <a:spLocks noGrp="1"/>
          </p:cNvSpPr>
          <p:nvPr>
            <p:ph sz="quarter" idx="21"/>
          </p:nvPr>
        </p:nvSpPr>
        <p:spPr>
          <a:xfrm>
            <a:off x="8839144" y="4754757"/>
            <a:ext cx="2514600" cy="760067"/>
          </a:xfrm>
        </p:spPr>
        <p:txBody>
          <a:bodyPr/>
          <a:lstStyle/>
          <a:p>
            <a:pPr marL="0" lvl="1" indent="0" fontAlgn="base">
              <a:spcBef>
                <a:spcPts val="0"/>
              </a:spcBef>
              <a:spcAft>
                <a:spcPts val="1500"/>
              </a:spcAft>
              <a:buSzTx/>
              <a:buNone/>
              <a:defRPr/>
            </a:pPr>
            <a:r>
              <a:rPr lang="en-US" sz="1400" dirty="0">
                <a:solidFill>
                  <a:srgbClr val="000000"/>
                </a:solidFill>
                <a:latin typeface="Segoe UI Semibold"/>
                <a:cs typeface="Segoe UI Semibold" panose="020B0702040204020203" pitchFamily="34" charset="0"/>
              </a:rPr>
              <a:t>New to .NET are students</a:t>
            </a:r>
          </a:p>
          <a:p>
            <a:pPr marL="0" lvl="1" indent="0" fontAlgn="base">
              <a:spcBef>
                <a:spcPts val="0"/>
              </a:spcBef>
              <a:spcAft>
                <a:spcPct val="0"/>
              </a:spcAft>
              <a:buSzTx/>
              <a:buNone/>
              <a:defRPr/>
            </a:pPr>
            <a:r>
              <a:rPr lang="en-US" sz="1400" dirty="0">
                <a:solidFill>
                  <a:srgbClr val="000000"/>
                </a:solidFill>
                <a:latin typeface="Segoe UI Semibold"/>
                <a:cs typeface="Segoe UI Semibold" panose="020B0702040204020203" pitchFamily="34" charset="0"/>
                <a:sym typeface="Wingdings" panose="05000000000000000000" pitchFamily="2" charset="2"/>
              </a:rPr>
              <a:t>dot.net download survey</a:t>
            </a:r>
            <a:endParaRPr lang="en-GB" dirty="0"/>
          </a:p>
        </p:txBody>
      </p:sp>
      <p:sp>
        <p:nvSpPr>
          <p:cNvPr id="18" name="Content Placeholder 17">
            <a:extLst>
              <a:ext uri="{FF2B5EF4-FFF2-40B4-BE49-F238E27FC236}">
                <a16:creationId xmlns:a16="http://schemas.microsoft.com/office/drawing/2014/main" id="{973047F7-4FB9-4EDA-AF91-182B173724AF}"/>
              </a:ext>
            </a:extLst>
          </p:cNvPr>
          <p:cNvSpPr>
            <a:spLocks noGrp="1"/>
          </p:cNvSpPr>
          <p:nvPr>
            <p:ph sz="quarter" idx="22"/>
          </p:nvPr>
        </p:nvSpPr>
        <p:spPr>
          <a:xfrm>
            <a:off x="437528" y="6076746"/>
            <a:ext cx="9144000" cy="492443"/>
          </a:xfrm>
        </p:spPr>
        <p:txBody>
          <a:bodyPr/>
          <a:lstStyle/>
          <a:p>
            <a:pPr lvl="0" indent="-287370" defTabSz="914225">
              <a:lnSpc>
                <a:spcPct val="100000"/>
              </a:lnSpc>
              <a:spcBef>
                <a:spcPts val="0"/>
              </a:spcBef>
              <a:buSzTx/>
              <a:defRPr/>
            </a:pPr>
            <a:r>
              <a:rPr lang="en-US" sz="1000" dirty="0">
                <a:solidFill>
                  <a:srgbClr val="000000"/>
                </a:solidFill>
                <a:latin typeface="Segoe UI Semibold"/>
                <a:cs typeface="+mn-cs"/>
              </a:rPr>
              <a:t>Sources:</a:t>
            </a:r>
            <a:r>
              <a:rPr lang="en-US" sz="1000" u="sng" kern="0" dirty="0">
                <a:solidFill>
                  <a:srgbClr val="000000"/>
                </a:solidFill>
                <a:latin typeface="Segoe UI Semibold"/>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4">
                  <a:extLst>
                    <a:ext uri="{A12FA001-AC4F-418D-AE19-62706E023703}">
                      <ahyp:hlinkClr xmlns:ahyp="http://schemas.microsoft.com/office/drawing/2018/hyperlinkcolor" val="tx"/>
                    </a:ext>
                  </a:extLst>
                </a:hlinkClick>
              </a:rPr>
              <a:t>insights.stackoverflow.com/survey/2019#most-loved-dreaded-and-wanted</a:t>
            </a:r>
            <a:r>
              <a:rPr lang="en-US" sz="1000" kern="0" dirty="0">
                <a:solidFill>
                  <a:srgbClr val="000000"/>
                </a:solidFill>
                <a:latin typeface="Segoe UI"/>
                <a:cs typeface="Segoe UI Semibold" panose="020B0702040204020203" pitchFamily="34" charset="0"/>
              </a:rPr>
              <a:t> &amp; </a:t>
            </a:r>
            <a:r>
              <a:rPr lang="en-US" sz="1000" kern="0" dirty="0">
                <a:solidFill>
                  <a:srgbClr val="000000"/>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insights.stackoverflow.com/survey/2020#most-loved-dreaded-and-wanted</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github.com/</a:t>
            </a:r>
            <a:r>
              <a:rPr lang="en-US" sz="1000" kern="0" dirty="0" err="1">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cncf</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/velocity/</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7">
                  <a:extLst>
                    <a:ext uri="{A12FA001-AC4F-418D-AE19-62706E023703}">
                      <ahyp:hlinkClr xmlns:ahyp="http://schemas.microsoft.com/office/drawing/2018/hyperlinkcolor" val="tx"/>
                    </a:ext>
                  </a:extLst>
                </a:hlinkClick>
              </a:rPr>
              <a:t>octoverse.github.com/</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https://www.techempower.com/benchmarks/#section=data-r20&amp;hw=ph&amp;test=plaintext</a:t>
            </a:r>
            <a:r>
              <a:rPr lang="en-US" sz="1000" kern="0" dirty="0">
                <a:solidFill>
                  <a:srgbClr val="000000"/>
                </a:solidFill>
                <a:latin typeface="Segoe UI"/>
                <a:cs typeface="Segoe UI Semibold" panose="020B0702040204020203" pitchFamily="34" charset="0"/>
              </a:rPr>
              <a:t> </a:t>
            </a:r>
          </a:p>
        </p:txBody>
      </p:sp>
    </p:spTree>
    <p:extLst>
      <p:ext uri="{BB962C8B-B14F-4D97-AF65-F5344CB8AC3E}">
        <p14:creationId xmlns:p14="http://schemas.microsoft.com/office/powerpoint/2010/main" val="403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44444E-6 L 3.75E-6 0.03542 " pathEditMode="relative" rAng="0" ptsTypes="AA">
                                      <p:cBhvr>
                                        <p:cTn id="14" dur="5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70833E-6 2.96296E-6 L -2.70833E-6 0.03541 " pathEditMode="relative" rAng="0" ptsTypes="AA">
                                      <p:cBhvr>
                                        <p:cTn id="19" dur="5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22222E-6 L 8.33333E-7 0.03541 " pathEditMode="relative" rAng="0" ptsTypes="AA">
                                      <p:cBhvr>
                                        <p:cTn id="24" dur="5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nodeType="withEffect">
                                  <p:stCondLst>
                                    <p:cond delay="100"/>
                                  </p:stCondLst>
                                  <p:childTnLst>
                                    <p:animMotion origin="layout" path="M -6.25E-7 4.44444E-6 L -6.25E-7 0.03541 " pathEditMode="relative" rAng="0" ptsTypes="AA">
                                      <p:cBhvr>
                                        <p:cTn id="29" dur="500" spd="-100000" fill="hold"/>
                                        <p:tgtEl>
                                          <p:spTgt spid="5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3.95833E-6 -1.48148E-6 L 3.95833E-6 0.03542 " pathEditMode="relative" rAng="0" ptsTypes="AA">
                                      <p:cBhvr>
                                        <p:cTn id="34" dur="5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100"/>
                                  </p:stCondLst>
                                  <p:childTnLst>
                                    <p:animMotion origin="layout" path="M 4.16667E-7 3.33333E-6 L 4.16667E-7 0.03541 " pathEditMode="relative" rAng="0" ptsTypes="AA">
                                      <p:cBhvr>
                                        <p:cTn id="39" dur="5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par>
                                <p:cTn id="43" presetID="42" presetClass="path" presetSubtype="0" decel="100000" fill="hold" nodeType="withEffect">
                                  <p:stCondLst>
                                    <p:cond delay="200"/>
                                  </p:stCondLst>
                                  <p:childTnLst>
                                    <p:animMotion origin="layout" path="M -2.08333E-7 -4.07407E-6 L -2.08333E-7 0.03542 " pathEditMode="relative" rAng="0" ptsTypes="AA">
                                      <p:cBhvr>
                                        <p:cTn id="44" dur="500" spd="-100000" fill="hold"/>
                                        <p:tgtEl>
                                          <p:spTgt spid="95"/>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200"/>
                                  </p:stCondLst>
                                  <p:childTnLst>
                                    <p:animMotion origin="layout" path="M -3.33333E-6 -3.33333E-6 L -3.33333E-6 0.03542 " pathEditMode="relative" rAng="0" ptsTypes="AA">
                                      <p:cBhvr>
                                        <p:cTn id="49" dur="5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4.16667E-7 1.11022E-16 L -4.16667E-7 0.03542 " pathEditMode="relative" rAng="0" ptsTypes="AA">
                                      <p:cBhvr>
                                        <p:cTn id="54" dur="5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grpId="1" nodeType="withEffect">
                                  <p:stCondLst>
                                    <p:cond delay="200"/>
                                  </p:stCondLst>
                                  <p:childTnLst>
                                    <p:animMotion origin="layout" path="M 2.08333E-7 7.40741E-7 L 2.08333E-7 0.03542 " pathEditMode="relative" rAng="0" ptsTypes="AA">
                                      <p:cBhvr>
                                        <p:cTn id="59" dur="5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200"/>
                                  </p:stCondLst>
                                  <p:childTnLst>
                                    <p:animMotion origin="layout" path="M 3.125E-6 -4.07407E-6 L 3.125E-6 0.03542 " pathEditMode="relative" rAng="0" ptsTypes="AA">
                                      <p:cBhvr>
                                        <p:cTn id="64" dur="5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nodeType="withEffect">
                                  <p:stCondLst>
                                    <p:cond delay="200"/>
                                  </p:stCondLst>
                                  <p:childTnLst>
                                    <p:animMotion origin="layout" path="M 3.125E-6 -4.07407E-6 L 3.125E-6 0.03542 " pathEditMode="relative" rAng="0" ptsTypes="AA">
                                      <p:cBhvr>
                                        <p:cTn id="69" dur="500" spd="-100000" fill="hold"/>
                                        <p:tgtEl>
                                          <p:spTgt spid="59"/>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200"/>
                                  </p:stCondLst>
                                  <p:childTnLst>
                                    <p:animMotion origin="layout" path="M 3.95833E-6 1.11111E-6 L 3.95833E-6 0.03542 " pathEditMode="relative" rAng="0" ptsTypes="AA">
                                      <p:cBhvr>
                                        <p:cTn id="74" dur="5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42" presetClass="path" presetSubtype="0" decel="100000" fill="hold" grpId="1" nodeType="withEffect">
                                  <p:stCondLst>
                                    <p:cond delay="200"/>
                                  </p:stCondLst>
                                  <p:childTnLst>
                                    <p:animMotion origin="layout" path="M 4.16667E-7 1.85185E-6 L 4.16667E-7 0.03541 " pathEditMode="relative" rAng="0" ptsTypes="AA">
                                      <p:cBhvr>
                                        <p:cTn id="79" dur="500" spd="-100000" fill="hold"/>
                                        <p:tgtEl>
                                          <p:spTgt spid="17"/>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200"/>
                                  </p:stCondLst>
                                  <p:childTnLst>
                                    <p:animMotion origin="layout" path="M 2.5E-6 -7.40741E-7 L 2.5E-6 0.03542 " pathEditMode="relative" rAng="0" ptsTypes="AA">
                                      <p:cBhvr>
                                        <p:cTn id="84"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7" grpId="1"/>
      <p:bldP spid="8" grpId="0"/>
      <p:bldP spid="8" grpId="1"/>
      <p:bldP spid="9" grpId="0"/>
      <p:bldP spid="9" grpId="1"/>
      <p:bldP spid="10" grpId="0"/>
      <p:bldP spid="10" grpId="1"/>
      <p:bldP spid="11" grpId="0"/>
      <p:bldP spid="11"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6D698-3581-4D72-B799-230CF7D672AB}"/>
              </a:ext>
            </a:extLst>
          </p:cNvPr>
          <p:cNvSpPr>
            <a:spLocks noGrp="1"/>
          </p:cNvSpPr>
          <p:nvPr>
            <p:ph type="title"/>
          </p:nvPr>
        </p:nvSpPr>
        <p:spPr>
          <a:xfrm>
            <a:off x="508379" y="428555"/>
            <a:ext cx="10042940" cy="639393"/>
          </a:xfrm>
        </p:spPr>
        <p:txBody>
          <a:bodyPr/>
          <a:lstStyle/>
          <a:p>
            <a:r>
              <a:rPr lang="en-US" dirty="0"/>
              <a:t>Users are adopting .NET for better performance</a:t>
            </a:r>
            <a:endParaRPr lang="en-GB" dirty="0"/>
          </a:p>
        </p:txBody>
      </p:sp>
      <p:sp>
        <p:nvSpPr>
          <p:cNvPr id="35" name="Content Placeholder 34">
            <a:extLst>
              <a:ext uri="{FF2B5EF4-FFF2-40B4-BE49-F238E27FC236}">
                <a16:creationId xmlns:a16="http://schemas.microsoft.com/office/drawing/2014/main" id="{93CBFC3D-BDF0-4C6E-A169-EA21A64779AE}"/>
              </a:ext>
            </a:extLst>
          </p:cNvPr>
          <p:cNvSpPr>
            <a:spLocks noGrp="1"/>
          </p:cNvSpPr>
          <p:nvPr>
            <p:ph sz="quarter" idx="11"/>
          </p:nvPr>
        </p:nvSpPr>
        <p:spPr>
          <a:xfrm>
            <a:off x="1299939" y="5219377"/>
            <a:ext cx="3912615" cy="627865"/>
          </a:xfrm>
        </p:spPr>
        <p:txBody>
          <a:bodyPr/>
          <a:lstStyle/>
          <a:p>
            <a:pPr lvl="0" algn="ctr">
              <a:lnSpc>
                <a:spcPct val="100000"/>
              </a:lnSpc>
              <a:spcBef>
                <a:spcPts val="0"/>
              </a:spcBef>
              <a:buSzTx/>
              <a:defRPr/>
            </a:pPr>
            <a:r>
              <a:rPr lang="en-US" sz="2000" dirty="0">
                <a:solidFill>
                  <a:srgbClr val="000000"/>
                </a:solidFill>
                <a:latin typeface="Segoe UI"/>
                <a:cs typeface="+mn-cs"/>
              </a:rPr>
              <a:t>ASP.NET Core web framework</a:t>
            </a:r>
          </a:p>
        </p:txBody>
      </p:sp>
      <p:sp>
        <p:nvSpPr>
          <p:cNvPr id="106" name="Text Placeholder 11">
            <a:extLst>
              <a:ext uri="{FF2B5EF4-FFF2-40B4-BE49-F238E27FC236}">
                <a16:creationId xmlns:a16="http://schemas.microsoft.com/office/drawing/2014/main" id="{D04EBA18-FAEB-4815-8B6E-421E1EB5C118}"/>
              </a:ext>
            </a:extLst>
          </p:cNvPr>
          <p:cNvSpPr>
            <a:spLocks noGrp="1"/>
          </p:cNvSpPr>
          <p:nvPr>
            <p:ph type="body" sz="quarter" idx="17"/>
          </p:nvPr>
        </p:nvSpPr>
        <p:spPr>
          <a:xfrm>
            <a:off x="38729" y="3856379"/>
            <a:ext cx="2339975" cy="406265"/>
          </a:xfrm>
        </p:spPr>
        <p:txBody>
          <a:bodyPr/>
          <a:lstStyle/>
          <a:p>
            <a:pPr marL="0" lvl="0" indent="0" algn="ctr">
              <a:buNone/>
            </a:pPr>
            <a:r>
              <a:rPr lang="en-US" sz="1500" dirty="0"/>
              <a:t>Java Servlet</a:t>
            </a:r>
          </a:p>
        </p:txBody>
      </p:sp>
      <p:grpSp>
        <p:nvGrpSpPr>
          <p:cNvPr id="2" name="Group 1" descr="Meter showing 2.17M requests per second.">
            <a:extLst>
              <a:ext uri="{FF2B5EF4-FFF2-40B4-BE49-F238E27FC236}">
                <a16:creationId xmlns:a16="http://schemas.microsoft.com/office/drawing/2014/main" id="{D6CB948C-F188-4114-8025-D019A8DEF770}"/>
              </a:ext>
            </a:extLst>
          </p:cNvPr>
          <p:cNvGrpSpPr/>
          <p:nvPr/>
        </p:nvGrpSpPr>
        <p:grpSpPr>
          <a:xfrm>
            <a:off x="546706" y="2186565"/>
            <a:ext cx="1461529" cy="1466138"/>
            <a:chOff x="546706" y="2186565"/>
            <a:chExt cx="1461529" cy="1466138"/>
          </a:xfrm>
        </p:grpSpPr>
        <p:sp>
          <p:nvSpPr>
            <p:cNvPr id="121" name="Freeform: Shape 120">
              <a:extLst>
                <a:ext uri="{FF2B5EF4-FFF2-40B4-BE49-F238E27FC236}">
                  <a16:creationId xmlns:a16="http://schemas.microsoft.com/office/drawing/2014/main" id="{FBF0F041-89F2-4D40-AAF9-C012022DD341}"/>
                </a:ext>
                <a:ext uri="{C183D7F6-B498-43B3-948B-1728B52AA6E4}">
                  <adec:decorative xmlns:adec="http://schemas.microsoft.com/office/drawing/2017/decorative" val="1"/>
                </a:ext>
              </a:extLst>
            </p:cNvPr>
            <p:cNvSpPr/>
            <p:nvPr/>
          </p:nvSpPr>
          <p:spPr>
            <a:xfrm>
              <a:off x="546706" y="2186565"/>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E71553C-7994-4DD3-B522-1F319A16A5A9}"/>
                </a:ext>
                <a:ext uri="{C183D7F6-B498-43B3-948B-1728B52AA6E4}">
                  <adec:decorative xmlns:adec="http://schemas.microsoft.com/office/drawing/2017/decorative" val="1"/>
                </a:ext>
              </a:extLst>
            </p:cNvPr>
            <p:cNvSpPr/>
            <p:nvPr/>
          </p:nvSpPr>
          <p:spPr>
            <a:xfrm>
              <a:off x="764021" y="240795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aphic 3">
              <a:extLst>
                <a:ext uri="{FF2B5EF4-FFF2-40B4-BE49-F238E27FC236}">
                  <a16:creationId xmlns:a16="http://schemas.microsoft.com/office/drawing/2014/main" id="{5D496283-8951-4AA7-87DC-2544CC904544}"/>
                </a:ext>
              </a:extLst>
            </p:cNvPr>
            <p:cNvGrpSpPr/>
            <p:nvPr/>
          </p:nvGrpSpPr>
          <p:grpSpPr>
            <a:xfrm>
              <a:off x="859730" y="3131986"/>
              <a:ext cx="854622" cy="324177"/>
              <a:chOff x="3607016" y="3632256"/>
              <a:chExt cx="964085" cy="364549"/>
            </a:xfrm>
            <a:solidFill>
              <a:srgbClr val="FFFFFF"/>
            </a:solidFill>
          </p:grpSpPr>
          <p:sp>
            <p:nvSpPr>
              <p:cNvPr id="177" name="Freeform: Shape 176">
                <a:extLst>
                  <a:ext uri="{FF2B5EF4-FFF2-40B4-BE49-F238E27FC236}">
                    <a16:creationId xmlns:a16="http://schemas.microsoft.com/office/drawing/2014/main" id="{90072E15-3179-43D7-ABF9-54711AF30036}"/>
                  </a:ext>
                  <a:ext uri="{C183D7F6-B498-43B3-948B-1728B52AA6E4}">
                    <adec:decorative xmlns:adec="http://schemas.microsoft.com/office/drawing/2017/decorative" val="1"/>
                  </a:ext>
                </a:extLst>
              </p:cNvPr>
              <p:cNvSpPr/>
              <p:nvPr/>
            </p:nvSpPr>
            <p:spPr>
              <a:xfrm>
                <a:off x="379881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5D89A03-9E7D-413B-A1CE-08463F348530}"/>
                  </a:ext>
                  <a:ext uri="{C183D7F6-B498-43B3-948B-1728B52AA6E4}">
                    <adec:decorative xmlns:adec="http://schemas.microsoft.com/office/drawing/2017/decorative" val="1"/>
                  </a:ext>
                </a:extLst>
              </p:cNvPr>
              <p:cNvSpPr/>
              <p:nvPr/>
            </p:nvSpPr>
            <p:spPr>
              <a:xfrm>
                <a:off x="391948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38F7FFCC-2855-4E17-8B57-5823831AD3A2}"/>
                  </a:ext>
                  <a:ext uri="{C183D7F6-B498-43B3-948B-1728B52AA6E4}">
                    <adec:decorative xmlns:adec="http://schemas.microsoft.com/office/drawing/2017/decorative" val="1"/>
                  </a:ext>
                </a:extLst>
              </p:cNvPr>
              <p:cNvSpPr/>
              <p:nvPr/>
            </p:nvSpPr>
            <p:spPr>
              <a:xfrm>
                <a:off x="397791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239E1229-CBD6-4246-B232-3635285B2C2A}"/>
                  </a:ext>
                  <a:ext uri="{C183D7F6-B498-43B3-948B-1728B52AA6E4}">
                    <adec:decorative xmlns:adec="http://schemas.microsoft.com/office/drawing/2017/decorative" val="1"/>
                  </a:ext>
                </a:extLst>
              </p:cNvPr>
              <p:cNvSpPr/>
              <p:nvPr/>
            </p:nvSpPr>
            <p:spPr>
              <a:xfrm>
                <a:off x="408588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C7D9A99A-AE2C-4111-9F66-C6D85DF1F4B2}"/>
                  </a:ext>
                  <a:ext uri="{C183D7F6-B498-43B3-948B-1728B52AA6E4}">
                    <adec:decorative xmlns:adec="http://schemas.microsoft.com/office/drawing/2017/decorative" val="1"/>
                  </a:ext>
                </a:extLst>
              </p:cNvPr>
              <p:cNvSpPr/>
              <p:nvPr/>
            </p:nvSpPr>
            <p:spPr>
              <a:xfrm>
                <a:off x="421290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EB6B60-F40F-42AE-8A28-72A5D106FCAB}"/>
                  </a:ext>
                  <a:ext uri="{C183D7F6-B498-43B3-948B-1728B52AA6E4}">
                    <adec:decorative xmlns:adec="http://schemas.microsoft.com/office/drawing/2017/decorative" val="1"/>
                  </a:ext>
                </a:extLst>
              </p:cNvPr>
              <p:cNvSpPr/>
              <p:nvPr/>
            </p:nvSpPr>
            <p:spPr>
              <a:xfrm>
                <a:off x="360701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DA235F5E-1A53-4E48-AB70-0C99FD6422EB}"/>
                  </a:ext>
                  <a:ext uri="{C183D7F6-B498-43B3-948B-1728B52AA6E4}">
                    <adec:decorative xmlns:adec="http://schemas.microsoft.com/office/drawing/2017/decorative" val="1"/>
                  </a:ext>
                </a:extLst>
              </p:cNvPr>
              <p:cNvSpPr/>
              <p:nvPr/>
            </p:nvSpPr>
            <p:spPr>
              <a:xfrm>
                <a:off x="366544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9660D6E-D6BC-4D9E-A6E5-1BC1CFFCFCCC}"/>
                  </a:ext>
                  <a:ext uri="{C183D7F6-B498-43B3-948B-1728B52AA6E4}">
                    <adec:decorative xmlns:adec="http://schemas.microsoft.com/office/drawing/2017/decorative" val="1"/>
                  </a:ext>
                </a:extLst>
              </p:cNvPr>
              <p:cNvSpPr/>
              <p:nvPr/>
            </p:nvSpPr>
            <p:spPr>
              <a:xfrm>
                <a:off x="3750549" y="3877406"/>
                <a:ext cx="72402"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09F19B63-A5A0-4FD9-A3DA-42D4EB594F3C}"/>
                  </a:ext>
                  <a:ext uri="{C183D7F6-B498-43B3-948B-1728B52AA6E4}">
                    <adec:decorative xmlns:adec="http://schemas.microsoft.com/office/drawing/2017/decorative" val="1"/>
                  </a:ext>
                </a:extLst>
              </p:cNvPr>
              <p:cNvSpPr/>
              <p:nvPr/>
            </p:nvSpPr>
            <p:spPr>
              <a:xfrm>
                <a:off x="384708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C3E761A-1448-48FD-9328-AA4B4D5D1686}"/>
                  </a:ext>
                  <a:ext uri="{C183D7F6-B498-43B3-948B-1728B52AA6E4}">
                    <adec:decorative xmlns:adec="http://schemas.microsoft.com/office/drawing/2017/decorative" val="1"/>
                  </a:ext>
                </a:extLst>
              </p:cNvPr>
              <p:cNvSpPr/>
              <p:nvPr/>
            </p:nvSpPr>
            <p:spPr>
              <a:xfrm>
                <a:off x="393726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DD212B58-E9EE-4C02-9BAA-D532A2955AD1}"/>
                  </a:ext>
                  <a:ext uri="{C183D7F6-B498-43B3-948B-1728B52AA6E4}">
                    <adec:decorative xmlns:adec="http://schemas.microsoft.com/office/drawing/2017/decorative" val="1"/>
                  </a:ext>
                </a:extLst>
              </p:cNvPr>
              <p:cNvSpPr/>
              <p:nvPr/>
            </p:nvSpPr>
            <p:spPr>
              <a:xfrm>
                <a:off x="401856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74A1138-A5F0-40CB-8437-931824B81FD5}"/>
                  </a:ext>
                  <a:ext uri="{C183D7F6-B498-43B3-948B-1728B52AA6E4}">
                    <adec:decorative xmlns:adec="http://schemas.microsoft.com/office/drawing/2017/decorative" val="1"/>
                  </a:ext>
                </a:extLst>
              </p:cNvPr>
              <p:cNvSpPr/>
              <p:nvPr/>
            </p:nvSpPr>
            <p:spPr>
              <a:xfrm>
                <a:off x="4087153" y="3858353"/>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96913B1B-0B9A-4CFB-AB0F-904751129D22}"/>
                  </a:ext>
                  <a:ext uri="{C183D7F6-B498-43B3-948B-1728B52AA6E4}">
                    <adec:decorative xmlns:adec="http://schemas.microsoft.com/office/drawing/2017/decorative" val="1"/>
                  </a:ext>
                </a:extLst>
              </p:cNvPr>
              <p:cNvSpPr/>
              <p:nvPr/>
            </p:nvSpPr>
            <p:spPr>
              <a:xfrm>
                <a:off x="414558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9FCB845-58D1-49B9-B805-9F8CE6F150D3}"/>
                  </a:ext>
                  <a:ext uri="{C183D7F6-B498-43B3-948B-1728B52AA6E4}">
                    <adec:decorative xmlns:adec="http://schemas.microsoft.com/office/drawing/2017/decorative" val="1"/>
                  </a:ext>
                </a:extLst>
              </p:cNvPr>
              <p:cNvSpPr/>
              <p:nvPr/>
            </p:nvSpPr>
            <p:spPr>
              <a:xfrm>
                <a:off x="4252280" y="3852002"/>
                <a:ext cx="53348" cy="109238"/>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6D1F00B-A5A8-49FF-876F-11F4ECF71418}"/>
                  </a:ext>
                  <a:ext uri="{C183D7F6-B498-43B3-948B-1728B52AA6E4}">
                    <adec:decorative xmlns:adec="http://schemas.microsoft.com/office/drawing/2017/decorative" val="1"/>
                  </a:ext>
                </a:extLst>
              </p:cNvPr>
              <p:cNvSpPr/>
              <p:nvPr/>
            </p:nvSpPr>
            <p:spPr>
              <a:xfrm>
                <a:off x="435262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79ECB31-B195-407C-BD49-84B5AED3FFB7}"/>
                  </a:ext>
                  <a:ext uri="{C183D7F6-B498-43B3-948B-1728B52AA6E4}">
                    <adec:decorative xmlns:adec="http://schemas.microsoft.com/office/drawing/2017/decorative" val="1"/>
                  </a:ext>
                </a:extLst>
              </p:cNvPr>
              <p:cNvSpPr/>
              <p:nvPr/>
            </p:nvSpPr>
            <p:spPr>
              <a:xfrm>
                <a:off x="442883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90AC066-0002-49C6-A030-AC6FD59C9C05}"/>
                  </a:ext>
                  <a:ext uri="{C183D7F6-B498-43B3-948B-1728B52AA6E4}">
                    <adec:decorative xmlns:adec="http://schemas.microsoft.com/office/drawing/2017/decorative" val="1"/>
                  </a:ext>
                </a:extLst>
              </p:cNvPr>
              <p:cNvSpPr/>
              <p:nvPr/>
            </p:nvSpPr>
            <p:spPr>
              <a:xfrm>
                <a:off x="451267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Shape 136">
              <a:extLst>
                <a:ext uri="{FF2B5EF4-FFF2-40B4-BE49-F238E27FC236}">
                  <a16:creationId xmlns:a16="http://schemas.microsoft.com/office/drawing/2014/main" id="{A756F32C-3642-4225-8DEA-020505AE26B7}"/>
                </a:ext>
                <a:ext uri="{C183D7F6-B498-43B3-948B-1728B52AA6E4}">
                  <adec:decorative xmlns:adec="http://schemas.microsoft.com/office/drawing/2017/decorative" val="1"/>
                </a:ext>
              </a:extLst>
            </p:cNvPr>
            <p:cNvSpPr/>
            <p:nvPr/>
          </p:nvSpPr>
          <p:spPr>
            <a:xfrm>
              <a:off x="764021" y="2563830"/>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289E749-B6CB-4E9F-A903-A464C2BA9235}"/>
                </a:ext>
                <a:ext uri="{C183D7F6-B498-43B3-948B-1728B52AA6E4}">
                  <adec:decorative xmlns:adec="http://schemas.microsoft.com/office/drawing/2017/decorative" val="1"/>
                </a:ext>
              </a:extLst>
            </p:cNvPr>
            <p:cNvSpPr/>
            <p:nvPr/>
          </p:nvSpPr>
          <p:spPr>
            <a:xfrm>
              <a:off x="926163" y="2675654"/>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D50AF4E-709E-4DD5-A915-A06D433CAFF7}"/>
                </a:ext>
                <a:ext uri="{C183D7F6-B498-43B3-948B-1728B52AA6E4}">
                  <adec:decorative xmlns:adec="http://schemas.microsoft.com/office/drawing/2017/decorative" val="1"/>
                </a:ext>
              </a:extLst>
            </p:cNvPr>
            <p:cNvSpPr/>
            <p:nvPr/>
          </p:nvSpPr>
          <p:spPr>
            <a:xfrm>
              <a:off x="1226919" y="2875176"/>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 Placeholder 13">
            <a:extLst>
              <a:ext uri="{FF2B5EF4-FFF2-40B4-BE49-F238E27FC236}">
                <a16:creationId xmlns:a16="http://schemas.microsoft.com/office/drawing/2014/main" id="{67312332-A08E-4631-A8CC-EB5426FF6207}"/>
              </a:ext>
            </a:extLst>
          </p:cNvPr>
          <p:cNvSpPr>
            <a:spLocks noGrp="1"/>
          </p:cNvSpPr>
          <p:nvPr>
            <p:ph type="body" sz="quarter" idx="18"/>
          </p:nvPr>
        </p:nvSpPr>
        <p:spPr>
          <a:xfrm>
            <a:off x="2850694" y="3848231"/>
            <a:ext cx="719174" cy="392415"/>
          </a:xfrm>
        </p:spPr>
        <p:txBody>
          <a:bodyPr/>
          <a:lstStyle/>
          <a:p>
            <a:pPr marL="0" lvl="0" indent="0" algn="ctr">
              <a:buNone/>
            </a:pPr>
            <a:r>
              <a:rPr lang="en-US" sz="1500" dirty="0"/>
              <a:t>.NET</a:t>
            </a:r>
          </a:p>
        </p:txBody>
      </p:sp>
      <p:grpSp>
        <p:nvGrpSpPr>
          <p:cNvPr id="3" name="Group 2" descr="Meter showing 7.01M requests per second.">
            <a:extLst>
              <a:ext uri="{FF2B5EF4-FFF2-40B4-BE49-F238E27FC236}">
                <a16:creationId xmlns:a16="http://schemas.microsoft.com/office/drawing/2014/main" id="{E3B7FE2C-16CA-4AAD-AB12-78A144D47298}"/>
              </a:ext>
            </a:extLst>
          </p:cNvPr>
          <p:cNvGrpSpPr/>
          <p:nvPr/>
        </p:nvGrpSpPr>
        <p:grpSpPr>
          <a:xfrm>
            <a:off x="2194023" y="1821725"/>
            <a:ext cx="2029026" cy="2035424"/>
            <a:chOff x="2194023" y="1821725"/>
            <a:chExt cx="2029026" cy="2035424"/>
          </a:xfrm>
        </p:grpSpPr>
        <p:sp>
          <p:nvSpPr>
            <p:cNvPr id="119" name="Freeform: Shape 118">
              <a:extLst>
                <a:ext uri="{FF2B5EF4-FFF2-40B4-BE49-F238E27FC236}">
                  <a16:creationId xmlns:a16="http://schemas.microsoft.com/office/drawing/2014/main" id="{A5BAB5E8-DA3F-4E92-87D2-D3C2599C9BDC}"/>
                </a:ext>
                <a:ext uri="{C183D7F6-B498-43B3-948B-1728B52AA6E4}">
                  <adec:decorative xmlns:adec="http://schemas.microsoft.com/office/drawing/2017/decorative" val="1"/>
                </a:ext>
              </a:extLst>
            </p:cNvPr>
            <p:cNvSpPr/>
            <p:nvPr/>
          </p:nvSpPr>
          <p:spPr>
            <a:xfrm>
              <a:off x="2194023" y="1821725"/>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9652AB0-F501-4597-916C-CF80D9D8F6E2}"/>
                </a:ext>
                <a:ext uri="{C183D7F6-B498-43B3-948B-1728B52AA6E4}">
                  <adec:decorative xmlns:adec="http://schemas.microsoft.com/office/drawing/2017/decorative" val="1"/>
                </a:ext>
              </a:extLst>
            </p:cNvPr>
            <p:cNvSpPr/>
            <p:nvPr/>
          </p:nvSpPr>
          <p:spPr>
            <a:xfrm>
              <a:off x="2457504" y="2086037"/>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D0D69-D48E-4692-9766-674F7DA2774F}"/>
                </a:ext>
                <a:ext uri="{C183D7F6-B498-43B3-948B-1728B52AA6E4}">
                  <adec:decorative xmlns:adec="http://schemas.microsoft.com/office/drawing/2017/decorative" val="1"/>
                </a:ext>
              </a:extLst>
            </p:cNvPr>
            <p:cNvSpPr/>
            <p:nvPr/>
          </p:nvSpPr>
          <p:spPr>
            <a:xfrm>
              <a:off x="3684827" y="2566089"/>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A47413-49C2-4A34-95A0-95B8087F51DA}"/>
                </a:ext>
                <a:ext uri="{C183D7F6-B498-43B3-948B-1728B52AA6E4}">
                  <adec:decorative xmlns:adec="http://schemas.microsoft.com/office/drawing/2017/decorative" val="1"/>
                </a:ext>
              </a:extLst>
            </p:cNvPr>
            <p:cNvSpPr/>
            <p:nvPr/>
          </p:nvSpPr>
          <p:spPr>
            <a:xfrm>
              <a:off x="3037386" y="2429415"/>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F911C77-4AAE-4640-A472-CE5179ED086C}"/>
                </a:ext>
                <a:ext uri="{C183D7F6-B498-43B3-948B-1728B52AA6E4}">
                  <adec:decorative xmlns:adec="http://schemas.microsoft.com/office/drawing/2017/decorative" val="1"/>
                </a:ext>
              </a:extLst>
            </p:cNvPr>
            <p:cNvSpPr/>
            <p:nvPr/>
          </p:nvSpPr>
          <p:spPr>
            <a:xfrm>
              <a:off x="3131969" y="2747945"/>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aphic 3">
              <a:extLst>
                <a:ext uri="{FF2B5EF4-FFF2-40B4-BE49-F238E27FC236}">
                  <a16:creationId xmlns:a16="http://schemas.microsoft.com/office/drawing/2014/main" id="{5E3100B9-508B-4264-9E00-95AFDFF74F30}"/>
                </a:ext>
              </a:extLst>
            </p:cNvPr>
            <p:cNvGrpSpPr/>
            <p:nvPr/>
          </p:nvGrpSpPr>
          <p:grpSpPr>
            <a:xfrm>
              <a:off x="2768275" y="3098100"/>
              <a:ext cx="855749" cy="390820"/>
              <a:chOff x="5760013" y="3594150"/>
              <a:chExt cx="965356" cy="439491"/>
            </a:xfrm>
            <a:solidFill>
              <a:srgbClr val="FFFFFF"/>
            </a:solidFill>
          </p:grpSpPr>
          <p:sp>
            <p:nvSpPr>
              <p:cNvPr id="143" name="Freeform: Shape 142">
                <a:extLst>
                  <a:ext uri="{FF2B5EF4-FFF2-40B4-BE49-F238E27FC236}">
                    <a16:creationId xmlns:a16="http://schemas.microsoft.com/office/drawing/2014/main" id="{838ADA99-10A2-4EBF-B0BE-01C26766FE18}"/>
                  </a:ext>
                  <a:ext uri="{C183D7F6-B498-43B3-948B-1728B52AA6E4}">
                    <adec:decorative xmlns:adec="http://schemas.microsoft.com/office/drawing/2017/decorative" val="1"/>
                  </a:ext>
                </a:extLst>
              </p:cNvPr>
              <p:cNvSpPr/>
              <p:nvPr/>
            </p:nvSpPr>
            <p:spPr>
              <a:xfrm>
                <a:off x="580701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CB14332-0B77-4C5A-8781-5C2568298038}"/>
                  </a:ext>
                  <a:ext uri="{C183D7F6-B498-43B3-948B-1728B52AA6E4}">
                    <adec:decorative xmlns:adec="http://schemas.microsoft.com/office/drawing/2017/decorative" val="1"/>
                  </a:ext>
                </a:extLst>
              </p:cNvPr>
              <p:cNvSpPr/>
              <p:nvPr/>
            </p:nvSpPr>
            <p:spPr>
              <a:xfrm>
                <a:off x="598992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DD620DB-109E-4905-A794-AAEEBE0C0440}"/>
                  </a:ext>
                  <a:ext uri="{C183D7F6-B498-43B3-948B-1728B52AA6E4}">
                    <adec:decorative xmlns:adec="http://schemas.microsoft.com/office/drawing/2017/decorative" val="1"/>
                  </a:ext>
                </a:extLst>
              </p:cNvPr>
              <p:cNvSpPr/>
              <p:nvPr/>
            </p:nvSpPr>
            <p:spPr>
              <a:xfrm>
                <a:off x="6067403" y="3594150"/>
                <a:ext cx="147343" cy="223557"/>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8213E42-F12B-49EA-ABD1-E8D74613B515}"/>
                  </a:ext>
                  <a:ext uri="{C183D7F6-B498-43B3-948B-1728B52AA6E4}">
                    <adec:decorative xmlns:adec="http://schemas.microsoft.com/office/drawing/2017/decorative" val="1"/>
                  </a:ext>
                </a:extLst>
              </p:cNvPr>
              <p:cNvSpPr/>
              <p:nvPr/>
            </p:nvSpPr>
            <p:spPr>
              <a:xfrm>
                <a:off x="625031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A79CB6-284A-41C1-9BB0-9B344A583A69}"/>
                  </a:ext>
                  <a:ext uri="{C183D7F6-B498-43B3-948B-1728B52AA6E4}">
                    <adec:decorative xmlns:adec="http://schemas.microsoft.com/office/drawing/2017/decorative" val="1"/>
                  </a:ext>
                </a:extLst>
              </p:cNvPr>
              <p:cNvSpPr/>
              <p:nvPr/>
            </p:nvSpPr>
            <p:spPr>
              <a:xfrm>
                <a:off x="643068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78ACA3F-4729-47DC-A291-909E815CA2A7}"/>
                  </a:ext>
                  <a:ext uri="{C183D7F6-B498-43B3-948B-1728B52AA6E4}">
                    <adec:decorative xmlns:adec="http://schemas.microsoft.com/office/drawing/2017/decorative" val="1"/>
                  </a:ext>
                </a:extLst>
              </p:cNvPr>
              <p:cNvSpPr/>
              <p:nvPr/>
            </p:nvSpPr>
            <p:spPr>
              <a:xfrm>
                <a:off x="576001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CBDBD50-7471-42E1-BD82-B32C20F3CC1A}"/>
                  </a:ext>
                  <a:ext uri="{C183D7F6-B498-43B3-948B-1728B52AA6E4}">
                    <adec:decorative xmlns:adec="http://schemas.microsoft.com/office/drawing/2017/decorative" val="1"/>
                  </a:ext>
                </a:extLst>
              </p:cNvPr>
              <p:cNvSpPr/>
              <p:nvPr/>
            </p:nvSpPr>
            <p:spPr>
              <a:xfrm>
                <a:off x="581844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2F25D16-9CC1-479B-A676-658A38F6779A}"/>
                  </a:ext>
                  <a:ext uri="{C183D7F6-B498-43B3-948B-1728B52AA6E4}">
                    <adec:decorative xmlns:adec="http://schemas.microsoft.com/office/drawing/2017/decorative" val="1"/>
                  </a:ext>
                </a:extLst>
              </p:cNvPr>
              <p:cNvSpPr/>
              <p:nvPr/>
            </p:nvSpPr>
            <p:spPr>
              <a:xfrm>
                <a:off x="590354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3F99DCB-093D-4768-B4AA-BA7048B33BFB}"/>
                  </a:ext>
                  <a:ext uri="{C183D7F6-B498-43B3-948B-1728B52AA6E4}">
                    <adec:decorative xmlns:adec="http://schemas.microsoft.com/office/drawing/2017/decorative" val="1"/>
                  </a:ext>
                </a:extLst>
              </p:cNvPr>
              <p:cNvSpPr/>
              <p:nvPr/>
            </p:nvSpPr>
            <p:spPr>
              <a:xfrm>
                <a:off x="600135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F7C977F-283A-43C9-92F2-33F059A1351D}"/>
                  </a:ext>
                  <a:ext uri="{C183D7F6-B498-43B3-948B-1728B52AA6E4}">
                    <adec:decorative xmlns:adec="http://schemas.microsoft.com/office/drawing/2017/decorative" val="1"/>
                  </a:ext>
                </a:extLst>
              </p:cNvPr>
              <p:cNvSpPr/>
              <p:nvPr/>
            </p:nvSpPr>
            <p:spPr>
              <a:xfrm>
                <a:off x="609026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FCC7775-9310-403A-980A-2973C3FDE3E9}"/>
                  </a:ext>
                  <a:ext uri="{C183D7F6-B498-43B3-948B-1728B52AA6E4}">
                    <adec:decorative xmlns:adec="http://schemas.microsoft.com/office/drawing/2017/decorative" val="1"/>
                  </a:ext>
                </a:extLst>
              </p:cNvPr>
              <p:cNvSpPr/>
              <p:nvPr/>
            </p:nvSpPr>
            <p:spPr>
              <a:xfrm>
                <a:off x="6172831"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49F9435-BDF5-4955-ABCB-8E5B1C4AE1EB}"/>
                  </a:ext>
                  <a:ext uri="{C183D7F6-B498-43B3-948B-1728B52AA6E4}">
                    <adec:decorative xmlns:adec="http://schemas.microsoft.com/office/drawing/2017/decorative" val="1"/>
                  </a:ext>
                </a:extLst>
              </p:cNvPr>
              <p:cNvSpPr/>
              <p:nvPr/>
            </p:nvSpPr>
            <p:spPr>
              <a:xfrm>
                <a:off x="6241421" y="3895189"/>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33DF2E-D57F-405D-835E-A09D53453A77}"/>
                  </a:ext>
                  <a:ext uri="{C183D7F6-B498-43B3-948B-1728B52AA6E4}">
                    <adec:decorative xmlns:adec="http://schemas.microsoft.com/office/drawing/2017/decorative" val="1"/>
                  </a:ext>
                </a:extLst>
              </p:cNvPr>
              <p:cNvSpPr/>
              <p:nvPr/>
            </p:nvSpPr>
            <p:spPr>
              <a:xfrm>
                <a:off x="629985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4409C8B-0DEE-49F2-BFC2-1F627A18922D}"/>
                  </a:ext>
                  <a:ext uri="{C183D7F6-B498-43B3-948B-1728B52AA6E4}">
                    <adec:decorative xmlns:adec="http://schemas.microsoft.com/office/drawing/2017/decorative" val="1"/>
                  </a:ext>
                </a:extLst>
              </p:cNvPr>
              <p:cNvSpPr/>
              <p:nvPr/>
            </p:nvSpPr>
            <p:spPr>
              <a:xfrm>
                <a:off x="640654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7BA5FC4-C62D-4D23-997D-9D25BB7B0218}"/>
                  </a:ext>
                  <a:ext uri="{C183D7F6-B498-43B3-948B-1728B52AA6E4}">
                    <adec:decorative xmlns:adec="http://schemas.microsoft.com/office/drawing/2017/decorative" val="1"/>
                  </a:ext>
                </a:extLst>
              </p:cNvPr>
              <p:cNvSpPr/>
              <p:nvPr/>
            </p:nvSpPr>
            <p:spPr>
              <a:xfrm>
                <a:off x="650689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B904DFD-843C-49D2-871B-2CF6A41C3DD9}"/>
                  </a:ext>
                  <a:ext uri="{C183D7F6-B498-43B3-948B-1728B52AA6E4}">
                    <adec:decorative xmlns:adec="http://schemas.microsoft.com/office/drawing/2017/decorative" val="1"/>
                  </a:ext>
                </a:extLst>
              </p:cNvPr>
              <p:cNvSpPr/>
              <p:nvPr/>
            </p:nvSpPr>
            <p:spPr>
              <a:xfrm>
                <a:off x="658310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1C392BE-B6E8-4E9A-9E21-C05D1314420C}"/>
                  </a:ext>
                  <a:ext uri="{C183D7F6-B498-43B3-948B-1728B52AA6E4}">
                    <adec:decorative xmlns:adec="http://schemas.microsoft.com/office/drawing/2017/decorative" val="1"/>
                  </a:ext>
                </a:extLst>
              </p:cNvPr>
              <p:cNvSpPr/>
              <p:nvPr/>
            </p:nvSpPr>
            <p:spPr>
              <a:xfrm>
                <a:off x="666694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8" name="Text Placeholder 15">
            <a:extLst>
              <a:ext uri="{FF2B5EF4-FFF2-40B4-BE49-F238E27FC236}">
                <a16:creationId xmlns:a16="http://schemas.microsoft.com/office/drawing/2014/main" id="{18CB8D66-270E-40BA-B806-98556437A435}"/>
              </a:ext>
            </a:extLst>
          </p:cNvPr>
          <p:cNvSpPr>
            <a:spLocks noGrp="1"/>
          </p:cNvSpPr>
          <p:nvPr>
            <p:ph type="body" sz="quarter" idx="19"/>
          </p:nvPr>
        </p:nvSpPr>
        <p:spPr>
          <a:xfrm>
            <a:off x="4351325" y="3856379"/>
            <a:ext cx="1371034" cy="406265"/>
          </a:xfrm>
        </p:spPr>
        <p:txBody>
          <a:bodyPr/>
          <a:lstStyle/>
          <a:p>
            <a:pPr marL="0" lvl="0" indent="0" algn="ctr">
              <a:buNone/>
            </a:pPr>
            <a:r>
              <a:rPr lang="en-US" sz="1500" dirty="0"/>
              <a:t>Node.js</a:t>
            </a:r>
          </a:p>
        </p:txBody>
      </p:sp>
      <p:grpSp>
        <p:nvGrpSpPr>
          <p:cNvPr id="7" name="Group 6" descr="Meter showing 0.66M requests per second.">
            <a:extLst>
              <a:ext uri="{FF2B5EF4-FFF2-40B4-BE49-F238E27FC236}">
                <a16:creationId xmlns:a16="http://schemas.microsoft.com/office/drawing/2014/main" id="{0729F5AF-7897-4F7D-8B27-512C376D2D8A}"/>
              </a:ext>
            </a:extLst>
          </p:cNvPr>
          <p:cNvGrpSpPr/>
          <p:nvPr/>
        </p:nvGrpSpPr>
        <p:grpSpPr>
          <a:xfrm>
            <a:off x="4288776" y="2189953"/>
            <a:ext cx="1461528" cy="1466138"/>
            <a:chOff x="4288776" y="2189953"/>
            <a:chExt cx="1461528" cy="1466138"/>
          </a:xfrm>
        </p:grpSpPr>
        <p:sp>
          <p:nvSpPr>
            <p:cNvPr id="269" name="Freeform: Shape 268">
              <a:extLst>
                <a:ext uri="{FF2B5EF4-FFF2-40B4-BE49-F238E27FC236}">
                  <a16:creationId xmlns:a16="http://schemas.microsoft.com/office/drawing/2014/main" id="{D44D27FE-9ACE-4F8F-B8B2-174605216658}"/>
                </a:ext>
                <a:ext uri="{C183D7F6-B498-43B3-948B-1728B52AA6E4}">
                  <adec:decorative xmlns:adec="http://schemas.microsoft.com/office/drawing/2017/decorative" val="1"/>
                </a:ext>
              </a:extLst>
            </p:cNvPr>
            <p:cNvSpPr/>
            <p:nvPr/>
          </p:nvSpPr>
          <p:spPr>
            <a:xfrm>
              <a:off x="4288776" y="2189953"/>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CEBCE7AA-A204-4DA3-BB30-B3D7DCCBE138}"/>
                </a:ext>
                <a:ext uri="{C183D7F6-B498-43B3-948B-1728B52AA6E4}">
                  <adec:decorative xmlns:adec="http://schemas.microsoft.com/office/drawing/2017/decorative" val="1"/>
                </a:ext>
              </a:extLst>
            </p:cNvPr>
            <p:cNvSpPr/>
            <p:nvPr/>
          </p:nvSpPr>
          <p:spPr>
            <a:xfrm>
              <a:off x="4506091" y="2406825"/>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78" name="Graphic 3">
              <a:extLst>
                <a:ext uri="{FF2B5EF4-FFF2-40B4-BE49-F238E27FC236}">
                  <a16:creationId xmlns:a16="http://schemas.microsoft.com/office/drawing/2014/main" id="{8BA23A76-6033-4A94-A828-52FC0DDABA84}"/>
                </a:ext>
                <a:ext uri="{C183D7F6-B498-43B3-948B-1728B52AA6E4}">
                  <adec:decorative xmlns:adec="http://schemas.microsoft.com/office/drawing/2017/decorative" val="1"/>
                </a:ext>
              </a:extLst>
            </p:cNvPr>
            <p:cNvGrpSpPr/>
            <p:nvPr/>
          </p:nvGrpSpPr>
          <p:grpSpPr>
            <a:xfrm>
              <a:off x="4605178" y="3128598"/>
              <a:ext cx="854622" cy="326436"/>
              <a:chOff x="7847588" y="3628446"/>
              <a:chExt cx="964085" cy="367089"/>
            </a:xfrm>
            <a:solidFill>
              <a:srgbClr val="FFFFFF"/>
            </a:solidFill>
          </p:grpSpPr>
          <p:sp>
            <p:nvSpPr>
              <p:cNvPr id="303" name="Freeform: Shape 302">
                <a:extLst>
                  <a:ext uri="{FF2B5EF4-FFF2-40B4-BE49-F238E27FC236}">
                    <a16:creationId xmlns:a16="http://schemas.microsoft.com/office/drawing/2014/main" id="{34B9BAAB-6794-4FE5-922D-747A1E15AFA0}"/>
                  </a:ext>
                  <a:ext uri="{C183D7F6-B498-43B3-948B-1728B52AA6E4}">
                    <adec:decorative xmlns:adec="http://schemas.microsoft.com/office/drawing/2017/decorative" val="1"/>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C9E2D977-5C17-455A-8696-652E3A88FD23}"/>
                  </a:ext>
                  <a:ext uri="{C183D7F6-B498-43B3-948B-1728B52AA6E4}">
                    <adec:decorative xmlns:adec="http://schemas.microsoft.com/office/drawing/2017/decorative" val="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8D1BDA0-2B7A-44E1-970B-162B287F0923}"/>
                  </a:ext>
                  <a:ext uri="{C183D7F6-B498-43B3-948B-1728B52AA6E4}">
                    <adec:decorative xmlns:adec="http://schemas.microsoft.com/office/drawing/2017/decorative" val="1"/>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310C878B-F65E-42A1-A2CE-C3CC8B4FD0B6}"/>
                  </a:ext>
                  <a:ext uri="{C183D7F6-B498-43B3-948B-1728B52AA6E4}">
                    <adec:decorative xmlns:adec="http://schemas.microsoft.com/office/drawing/2017/decorative" val="1"/>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5D0DA3EE-D316-43A1-A264-FD99E5D26FD5}"/>
                  </a:ext>
                  <a:ext uri="{C183D7F6-B498-43B3-948B-1728B52AA6E4}">
                    <adec:decorative xmlns:adec="http://schemas.microsoft.com/office/drawing/2017/decorative" val="1"/>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7B852D3F-8BE9-4DE5-90CC-7B1040FDF252}"/>
                  </a:ext>
                  <a:ext uri="{C183D7F6-B498-43B3-948B-1728B52AA6E4}">
                    <adec:decorative xmlns:adec="http://schemas.microsoft.com/office/drawing/2017/decorative" val="1"/>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AE4BD75-6B81-4078-B3CF-B90C29EA4D32}"/>
                  </a:ext>
                  <a:ext uri="{C183D7F6-B498-43B3-948B-1728B52AA6E4}">
                    <adec:decorative xmlns:adec="http://schemas.microsoft.com/office/drawing/2017/decorative" val="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B2FDCD0-555C-420B-A173-81E67C481A1A}"/>
                  </a:ext>
                  <a:ext uri="{C183D7F6-B498-43B3-948B-1728B52AA6E4}">
                    <adec:decorative xmlns:adec="http://schemas.microsoft.com/office/drawing/2017/decorative" val="1"/>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3998974D-63B2-4A7E-9643-168E18A214A1}"/>
                  </a:ext>
                  <a:ext uri="{C183D7F6-B498-43B3-948B-1728B52AA6E4}">
                    <adec:decorative xmlns:adec="http://schemas.microsoft.com/office/drawing/2017/decorative" val="1"/>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4188F895-6BEA-45B3-AC5A-A7F742226A81}"/>
                  </a:ext>
                  <a:ext uri="{C183D7F6-B498-43B3-948B-1728B52AA6E4}">
                    <adec:decorative xmlns:adec="http://schemas.microsoft.com/office/drawing/2017/decorative" val="1"/>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72634A49-776F-4BCE-B9BB-896E82AFB015}"/>
                  </a:ext>
                  <a:ext uri="{C183D7F6-B498-43B3-948B-1728B52AA6E4}">
                    <adec:decorative xmlns:adec="http://schemas.microsoft.com/office/drawing/2017/decorative" val="1"/>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BFC2114B-9CAB-4C76-87BF-51B474EA1531}"/>
                  </a:ext>
                  <a:ext uri="{C183D7F6-B498-43B3-948B-1728B52AA6E4}">
                    <adec:decorative xmlns:adec="http://schemas.microsoft.com/office/drawing/2017/decorative" val="1"/>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CABA640-BCAD-4BF1-AC4A-6AE799F062C6}"/>
                  </a:ext>
                  <a:ext uri="{C183D7F6-B498-43B3-948B-1728B52AA6E4}">
                    <adec:decorative xmlns:adec="http://schemas.microsoft.com/office/drawing/2017/decorative" val="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5A4F1AB-0F10-4435-8C23-0FB2720B246D}"/>
                  </a:ext>
                  <a:ext uri="{C183D7F6-B498-43B3-948B-1728B52AA6E4}">
                    <adec:decorative xmlns:adec="http://schemas.microsoft.com/office/drawing/2017/decorative" val="1"/>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7333ED2B-7F9E-4D03-BF4A-8120E968CB03}"/>
                  </a:ext>
                  <a:ext uri="{C183D7F6-B498-43B3-948B-1728B52AA6E4}">
                    <adec:decorative xmlns:adec="http://schemas.microsoft.com/office/drawing/2017/decorative" val="1"/>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FD393900-F745-4755-B9AC-D667B2EC105E}"/>
                  </a:ext>
                  <a:ext uri="{C183D7F6-B498-43B3-948B-1728B52AA6E4}">
                    <adec:decorative xmlns:adec="http://schemas.microsoft.com/office/drawing/2017/decorative" val="1"/>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56D8F52B-2636-4DD2-9D27-F10C33DDC4EC}"/>
                  </a:ext>
                  <a:ext uri="{C183D7F6-B498-43B3-948B-1728B52AA6E4}">
                    <adec:decorative xmlns:adec="http://schemas.microsoft.com/office/drawing/2017/decorative" val="1"/>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3" name="Freeform: Shape 282">
              <a:extLst>
                <a:ext uri="{FF2B5EF4-FFF2-40B4-BE49-F238E27FC236}">
                  <a16:creationId xmlns:a16="http://schemas.microsoft.com/office/drawing/2014/main" id="{C90067FA-0C37-425F-A23A-C14A0EAA4C8F}"/>
                </a:ext>
                <a:ext uri="{C183D7F6-B498-43B3-948B-1728B52AA6E4}">
                  <adec:decorative xmlns:adec="http://schemas.microsoft.com/office/drawing/2017/decorative" val="1"/>
                </a:ext>
              </a:extLst>
            </p:cNvPr>
            <p:cNvSpPr/>
            <p:nvPr/>
          </p:nvSpPr>
          <p:spPr>
            <a:xfrm>
              <a:off x="4506091" y="2695985"/>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5A19D1ED-760C-42F7-ABE7-E3671393D1CF}"/>
                </a:ext>
                <a:ext uri="{C183D7F6-B498-43B3-948B-1728B52AA6E4}">
                  <adec:decorative xmlns:adec="http://schemas.microsoft.com/office/drawing/2017/decorative" val="1"/>
                </a:ext>
              </a:extLst>
            </p:cNvPr>
            <p:cNvSpPr/>
            <p:nvPr/>
          </p:nvSpPr>
          <p:spPr>
            <a:xfrm>
              <a:off x="4591666" y="2804421"/>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8B62B8AF-54ED-42E4-B49A-721AF0020F47}"/>
                </a:ext>
                <a:ext uri="{C183D7F6-B498-43B3-948B-1728B52AA6E4}">
                  <adec:decorative xmlns:adec="http://schemas.microsoft.com/office/drawing/2017/decorative" val="1"/>
                </a:ext>
              </a:extLst>
            </p:cNvPr>
            <p:cNvSpPr/>
            <p:nvPr/>
          </p:nvSpPr>
          <p:spPr>
            <a:xfrm>
              <a:off x="4963699" y="2865692"/>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9BEC4FEB-0826-469E-9E80-96DD8C54675A}"/>
              </a:ext>
            </a:extLst>
          </p:cNvPr>
          <p:cNvSpPr>
            <a:spLocks noGrp="1"/>
          </p:cNvSpPr>
          <p:nvPr>
            <p:ph sz="quarter" idx="10"/>
          </p:nvPr>
        </p:nvSpPr>
        <p:spPr>
          <a:xfrm>
            <a:off x="835598" y="4390755"/>
            <a:ext cx="4865115" cy="920838"/>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 </a:t>
            </a: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Node.js</a:t>
            </a:r>
          </a:p>
        </p:txBody>
      </p:sp>
      <p:sp>
        <p:nvSpPr>
          <p:cNvPr id="109" name="Content Placeholder 108">
            <a:extLst>
              <a:ext uri="{FF2B5EF4-FFF2-40B4-BE49-F238E27FC236}">
                <a16:creationId xmlns:a16="http://schemas.microsoft.com/office/drawing/2014/main" id="{D3F097E9-21B4-42CE-BA70-CCCAF7F8425B}"/>
              </a:ext>
            </a:extLst>
          </p:cNvPr>
          <p:cNvSpPr>
            <a:spLocks noGrp="1"/>
          </p:cNvSpPr>
          <p:nvPr>
            <p:ph sz="quarter" idx="13"/>
          </p:nvPr>
        </p:nvSpPr>
        <p:spPr>
          <a:xfrm>
            <a:off x="7222821" y="5250332"/>
            <a:ext cx="3737575" cy="361259"/>
          </a:xfrm>
        </p:spPr>
        <p:txBody>
          <a:bodyPr/>
          <a:lstStyle/>
          <a:p>
            <a:r>
              <a:rPr lang="en-US" sz="2000" dirty="0">
                <a:solidFill>
                  <a:srgbClr val="000000"/>
                </a:solidFill>
                <a:latin typeface="Segoe UI"/>
                <a:cs typeface="+mn-cs"/>
              </a:rPr>
              <a:t>.NET </a:t>
            </a:r>
            <a:r>
              <a:rPr lang="en-US" sz="2000" dirty="0" err="1">
                <a:solidFill>
                  <a:srgbClr val="000000"/>
                </a:solidFill>
                <a:latin typeface="Segoe UI"/>
                <a:cs typeface="+mn-cs"/>
              </a:rPr>
              <a:t>gRPC</a:t>
            </a:r>
            <a:r>
              <a:rPr lang="en-US" sz="2000" dirty="0">
                <a:solidFill>
                  <a:srgbClr val="000000"/>
                </a:solidFill>
                <a:latin typeface="Segoe UI"/>
                <a:cs typeface="+mn-cs"/>
              </a:rPr>
              <a:t> server performance</a:t>
            </a:r>
            <a:endParaRPr lang="en-GB" dirty="0"/>
          </a:p>
        </p:txBody>
      </p:sp>
      <p:graphicFrame>
        <p:nvGraphicFramePr>
          <p:cNvPr id="219" name="Chart 218" descr="Bar graph showing number of users adopting various programming languages among which Rust is the highest followed by .NET, GO, C++, and Java being the lowest.">
            <a:extLst>
              <a:ext uri="{FF2B5EF4-FFF2-40B4-BE49-F238E27FC236}">
                <a16:creationId xmlns:a16="http://schemas.microsoft.com/office/drawing/2014/main" id="{03E0AECC-D174-46E0-9813-132BDBF87268}"/>
              </a:ext>
            </a:extLst>
          </p:cNvPr>
          <p:cNvGraphicFramePr>
            <a:graphicFrameLocks/>
          </p:cNvGraphicFramePr>
          <p:nvPr>
            <p:extLst>
              <p:ext uri="{D42A27DB-BD31-4B8C-83A1-F6EECF244321}">
                <p14:modId xmlns:p14="http://schemas.microsoft.com/office/powerpoint/2010/main" val="968964520"/>
              </p:ext>
            </p:extLst>
          </p:nvPr>
        </p:nvGraphicFramePr>
        <p:xfrm>
          <a:off x="6441696" y="1401773"/>
          <a:ext cx="5257522" cy="2854706"/>
        </p:xfrm>
        <a:graphic>
          <a:graphicData uri="http://schemas.openxmlformats.org/drawingml/2006/chart">
            <c:chart xmlns:c="http://schemas.openxmlformats.org/drawingml/2006/chart" xmlns:r="http://schemas.openxmlformats.org/officeDocument/2006/relationships" r:id="rId4"/>
          </a:graphicData>
        </a:graphic>
      </p:graphicFrame>
      <p:sp>
        <p:nvSpPr>
          <p:cNvPr id="104" name="Content Placeholder 103">
            <a:extLst>
              <a:ext uri="{FF2B5EF4-FFF2-40B4-BE49-F238E27FC236}">
                <a16:creationId xmlns:a16="http://schemas.microsoft.com/office/drawing/2014/main" id="{D5FC2F18-0242-4813-971C-EBF2E71011DB}"/>
              </a:ext>
            </a:extLst>
          </p:cNvPr>
          <p:cNvSpPr>
            <a:spLocks noGrp="1"/>
          </p:cNvSpPr>
          <p:nvPr>
            <p:ph sz="quarter" idx="12"/>
          </p:nvPr>
        </p:nvSpPr>
        <p:spPr>
          <a:xfrm>
            <a:off x="7058022" y="4799938"/>
            <a:ext cx="4324350" cy="511655"/>
          </a:xfrm>
        </p:spPr>
        <p:txBody>
          <a:bodyPr/>
          <a:lstStyle/>
          <a:p>
            <a:pPr lvl="0" defTabSz="797999" fontAlgn="base">
              <a:spcBef>
                <a:spcPct val="0"/>
              </a:spcBef>
              <a:spcAft>
                <a:spcPct val="0"/>
              </a:spcAft>
              <a:buSzTx/>
              <a:tabLst>
                <a:tab pos="920876" algn="l"/>
              </a:tabLst>
              <a:defRPr/>
            </a:pP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Go, C++ and Java</a:t>
            </a:r>
            <a:endParaRPr lang="en-GB" dirty="0"/>
          </a:p>
        </p:txBody>
      </p:sp>
      <p:sp>
        <p:nvSpPr>
          <p:cNvPr id="110" name="Content Placeholder 109">
            <a:extLst>
              <a:ext uri="{FF2B5EF4-FFF2-40B4-BE49-F238E27FC236}">
                <a16:creationId xmlns:a16="http://schemas.microsoft.com/office/drawing/2014/main" id="{732451CD-3094-4227-9913-573DC8D00803}"/>
              </a:ext>
            </a:extLst>
          </p:cNvPr>
          <p:cNvSpPr>
            <a:spLocks noGrp="1"/>
          </p:cNvSpPr>
          <p:nvPr>
            <p:ph sz="quarter" idx="14"/>
          </p:nvPr>
        </p:nvSpPr>
        <p:spPr>
          <a:xfrm>
            <a:off x="412225" y="5894866"/>
            <a:ext cx="6960615" cy="369332"/>
          </a:xfrm>
        </p:spPr>
        <p:txBody>
          <a:bodyPr/>
          <a:lstStyle/>
          <a:p>
            <a:pPr lvl="0">
              <a:lnSpc>
                <a:spcPct val="100000"/>
              </a:lnSpc>
              <a:spcBef>
                <a:spcPts val="0"/>
              </a:spcBef>
              <a:buSzTx/>
              <a:defRPr/>
            </a:pPr>
            <a:r>
              <a:rPr lang="en-US" sz="1200" kern="0" dirty="0">
                <a:solidFill>
                  <a:srgbClr val="6C6C6C"/>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https://www.techempower.com/benchmarks/#section=data-r20&amp;hw=ph&amp;test=plaintext</a:t>
            </a:r>
            <a:endParaRPr lang="en-US" sz="1200" dirty="0">
              <a:solidFill>
                <a:srgbClr val="6C6C6C"/>
              </a:solidFill>
              <a:latin typeface="Segoe UI"/>
              <a:cs typeface="+mn-cs"/>
            </a:endParaRPr>
          </a:p>
        </p:txBody>
      </p:sp>
      <p:sp>
        <p:nvSpPr>
          <p:cNvPr id="111" name="Content Placeholder 110">
            <a:extLst>
              <a:ext uri="{FF2B5EF4-FFF2-40B4-BE49-F238E27FC236}">
                <a16:creationId xmlns:a16="http://schemas.microsoft.com/office/drawing/2014/main" id="{C3B1466E-EDF4-41C6-B751-D79F81C5BE53}"/>
              </a:ext>
            </a:extLst>
          </p:cNvPr>
          <p:cNvSpPr>
            <a:spLocks noGrp="1"/>
          </p:cNvSpPr>
          <p:nvPr>
            <p:ph sz="quarter" idx="15"/>
          </p:nvPr>
        </p:nvSpPr>
        <p:spPr>
          <a:xfrm>
            <a:off x="411732" y="6187368"/>
            <a:ext cx="6027165" cy="350865"/>
          </a:xfrm>
        </p:spPr>
        <p:txBody>
          <a:bodyPr/>
          <a:lstStyle/>
          <a:p>
            <a:r>
              <a:rPr lang="en-US" sz="1200" dirty="0">
                <a:solidFill>
                  <a:srgbClr val="6C6C6C"/>
                </a:solidFill>
                <a:latin typeface="Segoe UI"/>
                <a:cs typeface="+mn-cs"/>
                <a:hlinkClick r:id="rId6">
                  <a:extLst>
                    <a:ext uri="{A12FA001-AC4F-418D-AE19-62706E023703}">
                      <ahyp:hlinkClr xmlns:ahyp="http://schemas.microsoft.com/office/drawing/2018/hyperlinkcolor" val="tx"/>
                    </a:ext>
                  </a:extLst>
                </a:hlinkClick>
              </a:rPr>
              <a:t>https://github.com/LesnyRumcajs/grpc_bench/wiki/2020-08-11-bench-results</a:t>
            </a:r>
            <a:endParaRPr lang="en-GB" dirty="0">
              <a:solidFill>
                <a:srgbClr val="6C6C6C"/>
              </a:solidFill>
            </a:endParaRPr>
          </a:p>
        </p:txBody>
      </p:sp>
    </p:spTree>
    <p:extLst>
      <p:ext uri="{BB962C8B-B14F-4D97-AF65-F5344CB8AC3E}">
        <p14:creationId xmlns:p14="http://schemas.microsoft.com/office/powerpoint/2010/main" val="2166147209"/>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6?</a:t>
            </a:r>
          </a:p>
        </p:txBody>
      </p:sp>
      <p:sp>
        <p:nvSpPr>
          <p:cNvPr id="20" name="Rectangle 19">
            <a:extLst>
              <a:ext uri="{FF2B5EF4-FFF2-40B4-BE49-F238E27FC236}">
                <a16:creationId xmlns:a16="http://schemas.microsoft.com/office/drawing/2014/main" id="{3559B805-6730-4188-8D6C-E1A8E592B0F3}"/>
              </a:ext>
              <a:ext uri="{C183D7F6-B498-43B3-948B-1728B52AA6E4}">
                <adec:decorative xmlns:adec="http://schemas.microsoft.com/office/drawing/2017/decorative" val="1"/>
              </a:ext>
            </a:extLst>
          </p:cNvPr>
          <p:cNvSpPr/>
          <p:nvPr/>
        </p:nvSpPr>
        <p:spPr bwMode="auto">
          <a:xfrm>
            <a:off x="2210625" y="1191804"/>
            <a:ext cx="1541569" cy="1371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Framework</a:t>
            </a:r>
          </a:p>
        </p:txBody>
      </p:sp>
      <p:sp>
        <p:nvSpPr>
          <p:cNvPr id="21" name="Rectangle 20">
            <a:extLst>
              <a:ext uri="{FF2B5EF4-FFF2-40B4-BE49-F238E27FC236}">
                <a16:creationId xmlns:a16="http://schemas.microsoft.com/office/drawing/2014/main" id="{4CDC218D-F5C1-41C5-9C34-37100F772DC4}"/>
              </a:ext>
              <a:ext uri="{C183D7F6-B498-43B3-948B-1728B52AA6E4}">
                <adec:decorative xmlns:adec="http://schemas.microsoft.com/office/drawing/2017/decorative" val="1"/>
              </a:ext>
            </a:extLst>
          </p:cNvPr>
          <p:cNvSpPr/>
          <p:nvPr/>
        </p:nvSpPr>
        <p:spPr bwMode="auto">
          <a:xfrm>
            <a:off x="2210625" y="4463929"/>
            <a:ext cx="1541569" cy="137181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Mono / Xamarin</a:t>
            </a:r>
          </a:p>
        </p:txBody>
      </p:sp>
      <p:sp>
        <p:nvSpPr>
          <p:cNvPr id="22" name="Rectangle 21">
            <a:extLst>
              <a:ext uri="{FF2B5EF4-FFF2-40B4-BE49-F238E27FC236}">
                <a16:creationId xmlns:a16="http://schemas.microsoft.com/office/drawing/2014/main" id="{981A1D6A-5F03-467E-9911-6A9D2A7BD1E3}"/>
              </a:ext>
              <a:ext uri="{C183D7F6-B498-43B3-948B-1728B52AA6E4}">
                <adec:decorative xmlns:adec="http://schemas.microsoft.com/office/drawing/2017/decorative" val="1"/>
              </a:ext>
            </a:extLst>
          </p:cNvPr>
          <p:cNvSpPr/>
          <p:nvPr/>
        </p:nvSpPr>
        <p:spPr bwMode="auto">
          <a:xfrm>
            <a:off x="2210627" y="2856146"/>
            <a:ext cx="1541569" cy="13718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Core</a:t>
            </a:r>
          </a:p>
        </p:txBody>
      </p:sp>
      <p:sp>
        <p:nvSpPr>
          <p:cNvPr id="23" name="Rectangle 22" descr=".NET Framework and Mono/Xamarin merges together with .NET Core to form .NET.">
            <a:extLst>
              <a:ext uri="{FF2B5EF4-FFF2-40B4-BE49-F238E27FC236}">
                <a16:creationId xmlns:a16="http://schemas.microsoft.com/office/drawing/2014/main" id="{0838004F-6B89-4FA7-AC23-F70EC4B1498F}"/>
              </a:ext>
            </a:extLst>
          </p:cNvPr>
          <p:cNvSpPr/>
          <p:nvPr/>
        </p:nvSpPr>
        <p:spPr bwMode="auto">
          <a:xfrm>
            <a:off x="2199822" y="285614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.NET</a:t>
            </a:r>
          </a:p>
        </p:txBody>
      </p:sp>
      <p:sp>
        <p:nvSpPr>
          <p:cNvPr id="12" name="Content Placeholder 11">
            <a:extLst>
              <a:ext uri="{FF2B5EF4-FFF2-40B4-BE49-F238E27FC236}">
                <a16:creationId xmlns:a16="http://schemas.microsoft.com/office/drawing/2014/main" id="{B23DC399-7052-4075-9362-14CA912A09FE}"/>
              </a:ext>
            </a:extLst>
          </p:cNvPr>
          <p:cNvSpPr>
            <a:spLocks noGrp="1"/>
          </p:cNvSpPr>
          <p:nvPr>
            <p:ph sz="quarter" idx="14"/>
          </p:nvPr>
        </p:nvSpPr>
        <p:spPr>
          <a:xfrm>
            <a:off x="4648426" y="2412743"/>
            <a:ext cx="6427788" cy="2339102"/>
          </a:xfrm>
        </p:spPr>
        <p:txBody>
          <a:bodyPr/>
          <a:lstStyle/>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Flexible deployment</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Unparalleled performance</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lvl="0" defTabSz="914400">
              <a:lnSpc>
                <a:spcPct val="100000"/>
              </a:lnSpc>
              <a:spcBef>
                <a:spcPts val="0"/>
              </a:spcBef>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Tree>
    <p:extLst>
      <p:ext uri="{BB962C8B-B14F-4D97-AF65-F5344CB8AC3E}">
        <p14:creationId xmlns:p14="http://schemas.microsoft.com/office/powerpoint/2010/main" val="158640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13 0.00116 L 0.00117 0.24375 " pathEditMode="relative" rAng="0" ptsTypes="AA">
                                      <p:cBhvr>
                                        <p:cTn id="6" dur="2000" fill="hold"/>
                                        <p:tgtEl>
                                          <p:spTgt spid="20"/>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21"/>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2500"/>
                            </p:stCondLst>
                            <p:childTnLst>
                              <p:par>
                                <p:cTn id="14" presetID="10" presetClass="exit" presetSubtype="0" fill="hold" grpId="1" nodeType="after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3" grpId="0" uiExpand="1" animBg="1"/>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6 for web apps &amp; services?</a:t>
            </a:r>
          </a:p>
        </p:txBody>
      </p:sp>
      <p:sp>
        <p:nvSpPr>
          <p:cNvPr id="9" name="Rectangle 8">
            <a:extLst>
              <a:ext uri="{FF2B5EF4-FFF2-40B4-BE49-F238E27FC236}">
                <a16:creationId xmlns:a16="http://schemas.microsoft.com/office/drawing/2014/main" id="{D828824C-81E1-4BB4-8C9B-C6D5968F3BA8}"/>
              </a:ext>
              <a:ext uri="{C183D7F6-B498-43B3-948B-1728B52AA6E4}">
                <adec:decorative xmlns:adec="http://schemas.microsoft.com/office/drawing/2017/decorative" val="1"/>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34B86A89-9CFF-41F3-A518-103A674734CC}"/>
              </a:ext>
            </a:extLst>
          </p:cNvPr>
          <p:cNvSpPr>
            <a:spLocks noGrp="1"/>
          </p:cNvSpPr>
          <p:nvPr>
            <p:ph sz="quarter" idx="10"/>
          </p:nvPr>
        </p:nvSpPr>
        <p:spPr>
          <a:xfrm>
            <a:off x="1996064" y="3204818"/>
            <a:ext cx="1981200" cy="677108"/>
          </a:xfrm>
        </p:spPr>
        <p:txBody>
          <a:bodyPr/>
          <a:lstStyle/>
          <a:p>
            <a:pPr lvl="0" algn="ctr" defTabSz="932472" fontAlgn="base">
              <a:lnSpc>
                <a:spcPct val="100000"/>
              </a:lnSpc>
              <a:spcBef>
                <a:spcPct val="0"/>
              </a:spcBef>
              <a:spcAft>
                <a:spcPct val="0"/>
              </a:spcAft>
              <a:buSzTx/>
              <a:defRPr/>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.NET</a:t>
            </a:r>
          </a:p>
        </p:txBody>
      </p:sp>
      <p:sp>
        <p:nvSpPr>
          <p:cNvPr id="3" name="Content Placeholder 2">
            <a:extLst>
              <a:ext uri="{FF2B5EF4-FFF2-40B4-BE49-F238E27FC236}">
                <a16:creationId xmlns:a16="http://schemas.microsoft.com/office/drawing/2014/main" id="{355C5AAB-DFCE-4348-B9D0-B829AB23E777}"/>
              </a:ext>
            </a:extLst>
          </p:cNvPr>
          <p:cNvSpPr>
            <a:spLocks noGrp="1"/>
          </p:cNvSpPr>
          <p:nvPr>
            <p:ph sz="quarter" idx="11"/>
          </p:nvPr>
        </p:nvSpPr>
        <p:spPr>
          <a:xfrm>
            <a:off x="4582160" y="1761992"/>
            <a:ext cx="6725920" cy="4185761"/>
          </a:xfrm>
        </p:spPr>
        <p:txBody>
          <a:bodyPr/>
          <a:lstStyle/>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Fastest web framework on the planet*</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Flexible deployment with Linux &amp; containers</a:t>
            </a:r>
          </a:p>
          <a:p>
            <a:pPr lvl="0" defTabSz="914400">
              <a:lnSpc>
                <a:spcPct val="100000"/>
              </a:lnSpc>
              <a:spcBef>
                <a:spcPts val="0"/>
              </a:spcBef>
              <a:spcAft>
                <a:spcPts val="2400"/>
              </a:spcAft>
              <a:buSzTx/>
              <a:defRPr/>
            </a:pPr>
            <a:r>
              <a:rPr lang="en-US" sz="2000" dirty="0">
                <a:solidFill>
                  <a:srgbClr val="000000"/>
                </a:solidFill>
                <a:latin typeface="Segoe UI"/>
                <a:ea typeface="Open Sans"/>
                <a:cs typeface="Open Sans"/>
              </a:rPr>
              <a:t>Smaller image sizes that use less memory</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a:solidFill>
                  <a:srgbClr val="000000"/>
                </a:solidFill>
                <a:latin typeface="Segoe UI"/>
                <a:cs typeface="+mn-cs"/>
              </a:rPr>
              <a:t>Modern, innovative languages and APIs</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err="1">
                <a:solidFill>
                  <a:srgbClr val="000000"/>
                </a:solidFill>
                <a:latin typeface="Segoe UI"/>
                <a:ea typeface="Open Sans" panose="020B0606030504020204" pitchFamily="34" charset="0"/>
                <a:cs typeface="Open Sans" panose="020B0606030504020204" pitchFamily="34" charset="0"/>
              </a:rPr>
              <a:t>OpenAPI</a:t>
            </a:r>
            <a:r>
              <a:rPr lang="en-US" sz="2000" dirty="0">
                <a:solidFill>
                  <a:srgbClr val="000000"/>
                </a:solidFill>
                <a:latin typeface="Segoe UI"/>
                <a:ea typeface="Open Sans" panose="020B0606030504020204" pitchFamily="34" charset="0"/>
                <a:cs typeface="Open Sans" panose="020B0606030504020204" pitchFamily="34" charset="0"/>
              </a:rPr>
              <a:t>, Client generation, APIM support built in</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Cross-platform development &amp; debugging with WSL 2</a:t>
            </a:r>
          </a:p>
          <a:p>
            <a:pPr lvl="0" defTabSz="914400">
              <a:lnSpc>
                <a:spcPct val="100000"/>
              </a:lnSpc>
              <a:spcBef>
                <a:spcPts val="0"/>
              </a:spcBef>
              <a:buSzTx/>
              <a:defRPr/>
            </a:pPr>
            <a:r>
              <a:rPr lang="en-US" sz="2000" dirty="0">
                <a:solidFill>
                  <a:srgbClr val="000000"/>
                </a:solidFill>
                <a:latin typeface="Segoe UI"/>
                <a:ea typeface="Open Sans" panose="020B0606030504020204" pitchFamily="34" charset="0"/>
                <a:cs typeface="Open Sans" panose="020B0606030504020204" pitchFamily="34" charset="0"/>
              </a:rPr>
              <a:t>C# full-stack web development &amp; static web apps</a:t>
            </a:r>
          </a:p>
        </p:txBody>
      </p:sp>
      <p:sp>
        <p:nvSpPr>
          <p:cNvPr id="4" name="Content Placeholder 3">
            <a:extLst>
              <a:ext uri="{FF2B5EF4-FFF2-40B4-BE49-F238E27FC236}">
                <a16:creationId xmlns:a16="http://schemas.microsoft.com/office/drawing/2014/main" id="{0A2B0CAB-1C43-4E8A-B598-F06974FC1CD6}"/>
              </a:ext>
            </a:extLst>
          </p:cNvPr>
          <p:cNvSpPr>
            <a:spLocks noGrp="1"/>
          </p:cNvSpPr>
          <p:nvPr>
            <p:ph sz="quarter" idx="12"/>
          </p:nvPr>
        </p:nvSpPr>
        <p:spPr>
          <a:xfrm>
            <a:off x="4572000" y="6102467"/>
            <a:ext cx="7178228" cy="553998"/>
          </a:xfrm>
        </p:spPr>
        <p:txBody>
          <a:bodyPr/>
          <a:lstStyle/>
          <a:p>
            <a:pPr lvl="0" defTabSz="914400">
              <a:lnSpc>
                <a:spcPct val="100000"/>
              </a:lnSpc>
              <a:spcBef>
                <a:spcPts val="0"/>
              </a:spcBef>
              <a:buSzTx/>
            </a:pPr>
            <a:r>
              <a:rPr lang="en-US" sz="1200" dirty="0">
                <a:solidFill>
                  <a:srgbClr val="000000"/>
                </a:solidFill>
                <a:latin typeface="Segoe UI"/>
                <a:cs typeface="+mn-cs"/>
              </a:rPr>
              <a:t>*</a:t>
            </a:r>
            <a:r>
              <a:rPr lang="en-US" sz="1200" dirty="0" err="1">
                <a:solidFill>
                  <a:srgbClr val="000000"/>
                </a:solidFill>
                <a:latin typeface="Segoe UI"/>
                <a:cs typeface="+mn-cs"/>
              </a:rPr>
              <a:t>TechEmpower</a:t>
            </a:r>
            <a:r>
              <a:rPr lang="en-US" sz="1200" dirty="0">
                <a:solidFill>
                  <a:srgbClr val="000000"/>
                </a:solidFill>
                <a:latin typeface="Segoe UI"/>
                <a:cs typeface="+mn-cs"/>
              </a:rPr>
              <a:t> benchmarks round 20 (published 2/8/2021) </a:t>
            </a:r>
            <a:r>
              <a:rPr lang="en-US" sz="1200" dirty="0">
                <a:solidFill>
                  <a:srgbClr val="AD6211"/>
                </a:solidFill>
                <a:latin typeface="Segoe UI"/>
                <a:cs typeface="+mn-cs"/>
                <a:hlinkClick r:id="rId3">
                  <a:extLst>
                    <a:ext uri="{A12FA001-AC4F-418D-AE19-62706E023703}">
                      <ahyp:hlinkClr xmlns:ahyp="http://schemas.microsoft.com/office/drawing/2018/hyperlinkcolor" val="tx"/>
                    </a:ext>
                  </a:extLst>
                </a:hlinkClick>
              </a:rPr>
              <a:t>https://www.techempower.com/benchmarks/#section=data-r20&amp;hw=ph&amp;test=plaintext&amp;a=2</a:t>
            </a:r>
            <a:r>
              <a:rPr lang="en-US" sz="1200" dirty="0">
                <a:solidFill>
                  <a:srgbClr val="AD6211"/>
                </a:solidFill>
                <a:latin typeface="Segoe UI"/>
                <a:cs typeface="+mn-cs"/>
              </a:rPr>
              <a:t> </a:t>
            </a:r>
          </a:p>
        </p:txBody>
      </p:sp>
    </p:spTree>
    <p:extLst>
      <p:ext uri="{BB962C8B-B14F-4D97-AF65-F5344CB8AC3E}">
        <p14:creationId xmlns:p14="http://schemas.microsoft.com/office/powerpoint/2010/main" val="390629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8423" y="2313390"/>
            <a:ext cx="5507737"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4000" dirty="0">
                <a:ln>
                  <a:noFill/>
                </a:ln>
                <a:solidFill>
                  <a:srgbClr val="0070C0"/>
                </a:solidFill>
                <a:cs typeface="Segoe UI Semibold" panose="020B0702040204020203" pitchFamily="34" charset="0"/>
              </a:rPr>
              <a:t>.NET 6 on App Service</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3" name="Rectangle: Rounded Corners 12">
            <a:extLst>
              <a:ext uri="{FF2B5EF4-FFF2-40B4-BE49-F238E27FC236}">
                <a16:creationId xmlns:a16="http://schemas.microsoft.com/office/drawing/2014/main" id="{35F85179-B690-4D51-A627-044B4BB5FFF2}"/>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1" name="Text Placeholder 10">
            <a:extLst>
              <a:ext uri="{FF2B5EF4-FFF2-40B4-BE49-F238E27FC236}">
                <a16:creationId xmlns:a16="http://schemas.microsoft.com/office/drawing/2014/main" id="{C3F473C1-C757-40FB-9C62-FBDDC605E14D}"/>
              </a:ext>
            </a:extLst>
          </p:cNvPr>
          <p:cNvSpPr>
            <a:spLocks noGrp="1"/>
          </p:cNvSpPr>
          <p:nvPr>
            <p:ph type="body" sz="quarter" idx="17"/>
          </p:nvPr>
        </p:nvSpPr>
        <p:spPr>
          <a:xfrm>
            <a:off x="422735" y="1798588"/>
            <a:ext cx="1547013" cy="293145"/>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NEW!</a:t>
            </a:r>
          </a:p>
        </p:txBody>
      </p:sp>
      <p:sp>
        <p:nvSpPr>
          <p:cNvPr id="4" name="Content Placeholder 3">
            <a:extLst>
              <a:ext uri="{FF2B5EF4-FFF2-40B4-BE49-F238E27FC236}">
                <a16:creationId xmlns:a16="http://schemas.microsoft.com/office/drawing/2014/main" id="{0518BB6D-D95B-484D-81BA-37BBD7DE46DD}"/>
              </a:ext>
            </a:extLst>
          </p:cNvPr>
          <p:cNvSpPr>
            <a:spLocks noGrp="1"/>
          </p:cNvSpPr>
          <p:nvPr>
            <p:ph sz="quarter" idx="10"/>
          </p:nvPr>
        </p:nvSpPr>
        <p:spPr>
          <a:xfrm>
            <a:off x="747837" y="3812787"/>
            <a:ext cx="5507737" cy="978729"/>
          </a:xfrm>
        </p:spPr>
        <p:txBody>
          <a:bodyPr/>
          <a:lstStyle/>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Deploy .NET 6 apps with Visual Studio and VS Code with full support from GitHub Actions</a:t>
            </a:r>
          </a:p>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Day 0 support for latest .NET previews</a:t>
            </a:r>
          </a:p>
        </p:txBody>
      </p:sp>
      <p:sp>
        <p:nvSpPr>
          <p:cNvPr id="5" name="Content Placeholder 4">
            <a:extLst>
              <a:ext uri="{FF2B5EF4-FFF2-40B4-BE49-F238E27FC236}">
                <a16:creationId xmlns:a16="http://schemas.microsoft.com/office/drawing/2014/main" id="{6D6BB2CC-4AE6-4260-AEBA-C20CF760AAFE}"/>
              </a:ext>
            </a:extLst>
          </p:cNvPr>
          <p:cNvSpPr>
            <a:spLocks noGrp="1"/>
          </p:cNvSpPr>
          <p:nvPr>
            <p:ph sz="quarter" idx="11"/>
          </p:nvPr>
        </p:nvSpPr>
        <p:spPr>
          <a:xfrm>
            <a:off x="974342" y="5678305"/>
            <a:ext cx="1379391" cy="349962"/>
          </a:xfrm>
        </p:spPr>
        <p:txBody>
          <a:bodyPr/>
          <a:lstStyle/>
          <a:p>
            <a:r>
              <a:rPr lang="en-US" sz="1800" dirty="0">
                <a:solidFill>
                  <a:srgbClr val="000000"/>
                </a:solidFill>
                <a:latin typeface="Segoe UI Semibold"/>
                <a:cs typeface="+mn-cs"/>
              </a:rPr>
              <a:t>Learn more |</a:t>
            </a:r>
            <a:endParaRPr lang="en-GB" dirty="0"/>
          </a:p>
        </p:txBody>
      </p:sp>
      <p:sp>
        <p:nvSpPr>
          <p:cNvPr id="10" name="Text Placeholder 9">
            <a:extLst>
              <a:ext uri="{FF2B5EF4-FFF2-40B4-BE49-F238E27FC236}">
                <a16:creationId xmlns:a16="http://schemas.microsoft.com/office/drawing/2014/main" id="{B828E4A4-DBD1-4BB2-9714-CE4B64220473}"/>
              </a:ext>
            </a:extLst>
          </p:cNvPr>
          <p:cNvSpPr>
            <a:spLocks noGrp="1"/>
          </p:cNvSpPr>
          <p:nvPr>
            <p:ph type="body" sz="quarter" idx="16"/>
          </p:nvPr>
        </p:nvSpPr>
        <p:spPr>
          <a:xfrm>
            <a:off x="2346710" y="5680355"/>
            <a:ext cx="2932113" cy="276999"/>
          </a:xfrm>
        </p:spPr>
        <p:txBody>
          <a:bodyPr/>
          <a:lstStyle/>
          <a:p>
            <a:pPr marL="0" lvl="0" indent="0">
              <a:buNone/>
            </a:pPr>
            <a:r>
              <a:rPr kumimoji="0" lang="en-US" sz="1800" b="0" i="0" u="none" strike="noStrike" kern="1200" cap="none" spc="0" normalizeH="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a:t>
            </a:r>
            <a:r>
              <a:rPr kumimoji="0" lang="en-US" sz="1800" b="0" i="0" u="none" strike="noStrike" kern="1200" cap="none" spc="0" normalizeH="0" noProof="0" dirty="0" err="1">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dotnet_appservice</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6" name="Group 5" descr="Laptop screen showing Command Prompt window.">
            <a:extLst>
              <a:ext uri="{FF2B5EF4-FFF2-40B4-BE49-F238E27FC236}">
                <a16:creationId xmlns:a16="http://schemas.microsoft.com/office/drawing/2014/main" id="{DF0BDD7E-9B82-4F0C-8F98-A6C6F10FDE33}"/>
              </a:ext>
            </a:extLst>
          </p:cNvPr>
          <p:cNvGrpSpPr/>
          <p:nvPr/>
        </p:nvGrpSpPr>
        <p:grpSpPr>
          <a:xfrm>
            <a:off x="4987645" y="259745"/>
            <a:ext cx="8629203" cy="6367939"/>
            <a:chOff x="4987645" y="259745"/>
            <a:chExt cx="8629203"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3" name="Picture 2">
              <a:extLst>
                <a:ext uri="{FF2B5EF4-FFF2-40B4-BE49-F238E27FC236}">
                  <a16:creationId xmlns:a16="http://schemas.microsoft.com/office/drawing/2014/main" id="{5B9526C1-6C47-4982-B7A5-4DF585A0C23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2" name="UpgradeAssistant" descr="Video showing commands related to .NET 5 &amp; latest .NET 6 written in the Command Prompt window.">
            <a:hlinkClick r:id="" action="ppaction://media"/>
            <a:extLst>
              <a:ext uri="{FF2B5EF4-FFF2-40B4-BE49-F238E27FC236}">
                <a16:creationId xmlns:a16="http://schemas.microsoft.com/office/drawing/2014/main" id="{EF93C6C2-2FE5-479E-AA3D-B47760F71DE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654941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7 -3.33333E-6 L 2.08333E-7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0"/>
                                  </p:stCondLst>
                                  <p:childTnLst>
                                    <p:set>
                                      <p:cBhvr>
                                        <p:cTn id="11" dur="1" fill="hold">
                                          <p:stCondLst>
                                            <p:cond delay="299"/>
                                          </p:stCondLst>
                                        </p:cTn>
                                        <p:tgtEl>
                                          <p:spTgt spid="1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300" fill="hold"/>
                                        <p:tgtEl>
                                          <p:spTgt spid="13"/>
                                        </p:tgtEl>
                                      </p:cBhvr>
                                      <p:by x="0" y="0"/>
                                    </p:animScale>
                                  </p:childTnLst>
                                </p:cTn>
                              </p:par>
                              <p:par>
                                <p:cTn id="14" presetID="1" presetClass="entr" presetSubtype="0" fill="hold" grpId="0" nodeType="withEffect">
                                  <p:stCondLst>
                                    <p:cond delay="0"/>
                                  </p:stCondLst>
                                  <p:childTnLst>
                                    <p:set>
                                      <p:cBhvr>
                                        <p:cTn id="15" dur="1" fill="hold">
                                          <p:stCondLst>
                                            <p:cond delay="299"/>
                                          </p:stCondLst>
                                        </p:cTn>
                                        <p:tgtEl>
                                          <p:spTgt spid="1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300" fill="hold"/>
                                        <p:tgtEl>
                                          <p:spTgt spid="11"/>
                                        </p:tgtEl>
                                      </p:cBhvr>
                                      <p:by x="0" y="0"/>
                                    </p:animScale>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decel="100000" fill="hold" grpId="1" nodeType="withEffect">
                                  <p:stCondLst>
                                    <p:cond delay="0"/>
                                  </p:stCondLst>
                                  <p:childTnLst>
                                    <p:animMotion origin="layout" path="M 1.66667E-6 -2.22222E-6 L 1.66667E-6 0.01898 " pathEditMode="relative" rAng="0" ptsTypes="AA">
                                      <p:cBhvr>
                                        <p:cTn id="23" dur="700" spd="-100000" fill="hold"/>
                                        <p:tgtEl>
                                          <p:spTgt spid="5"/>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1.66667E-6 -2.22222E-6 L 1.66667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300"/>
                            </p:stCondLst>
                            <p:childTnLst>
                              <p:par>
                                <p:cTn id="30" presetID="1" presetClass="mediacall" presetSubtype="0" fill="hold" nodeType="afterEffect">
                                  <p:stCondLst>
                                    <p:cond delay="0"/>
                                  </p:stCondLst>
                                  <p:childTnLst>
                                    <p:cmd type="call" cmd="playFrom(0.0)">
                                      <p:cBhvr>
                                        <p:cTn id="31" dur="25000" fill="hold"/>
                                        <p:tgtEl>
                                          <p:spTgt spid="2"/>
                                        </p:tgtEl>
                                      </p:cBhvr>
                                    </p:cmd>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0"/>
                                  </p:stCondLst>
                                  <p:childTnLst>
                                    <p:animMotion origin="layout" path="M 3.33333E-6 3.7037E-7 L 3.33333E-6 0.03287 " pathEditMode="relative" rAng="0" ptsTypes="AA">
                                      <p:cBhvr>
                                        <p:cTn id="36" dur="500" spd="-100000" fill="hold"/>
                                        <p:tgtEl>
                                          <p:spTgt spid="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p:bldP spid="12" grpId="1"/>
      <p:bldP spid="13" grpId="0" animBg="1"/>
      <p:bldP spid="13" grpId="1" animBg="1"/>
      <p:bldP spid="11" grpId="0"/>
      <p:bldP spid="11" grpId="1"/>
      <p:bldP spid="4" grpId="0"/>
      <p:bldP spid="4" grpId="1"/>
      <p:bldP spid="5" grpId="0"/>
      <p:bldP spid="5"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6148" y="2319605"/>
            <a:ext cx="3824288"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.NET Upgrade Assistant</a:t>
            </a:r>
          </a:p>
        </p:txBody>
      </p:sp>
      <p:sp>
        <p:nvSpPr>
          <p:cNvPr id="11" name="Rectangle: Rounded Corners 10">
            <a:extLst>
              <a:ext uri="{FF2B5EF4-FFF2-40B4-BE49-F238E27FC236}">
                <a16:creationId xmlns:a16="http://schemas.microsoft.com/office/drawing/2014/main" id="{B3A96BFD-6825-40B9-9632-A7F2C8DE1EC7}"/>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3">
            <a:extLst>
              <a:ext uri="{FF2B5EF4-FFF2-40B4-BE49-F238E27FC236}">
                <a16:creationId xmlns:a16="http://schemas.microsoft.com/office/drawing/2014/main" id="{21CB972B-839A-4AA7-ADB4-21D13E76045F}"/>
              </a:ext>
            </a:extLst>
          </p:cNvPr>
          <p:cNvSpPr>
            <a:spLocks noGrp="1"/>
          </p:cNvSpPr>
          <p:nvPr>
            <p:ph sz="quarter" idx="10"/>
          </p:nvPr>
        </p:nvSpPr>
        <p:spPr>
          <a:xfrm>
            <a:off x="692448" y="1793807"/>
            <a:ext cx="1018701" cy="214450"/>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5" name="Content Placeholder 4">
            <a:extLst>
              <a:ext uri="{FF2B5EF4-FFF2-40B4-BE49-F238E27FC236}">
                <a16:creationId xmlns:a16="http://schemas.microsoft.com/office/drawing/2014/main" id="{3BCF4E67-4E07-45C6-9157-5139FB1FC8C0}"/>
              </a:ext>
            </a:extLst>
          </p:cNvPr>
          <p:cNvSpPr>
            <a:spLocks noGrp="1"/>
          </p:cNvSpPr>
          <p:nvPr>
            <p:ph sz="quarter" idx="11"/>
          </p:nvPr>
        </p:nvSpPr>
        <p:spPr>
          <a:xfrm>
            <a:off x="748548" y="3814761"/>
            <a:ext cx="4657444" cy="1569660"/>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Reduce time and difficulty modernizing </a:t>
            </a:r>
            <a:br>
              <a:rPr lang="en-US" sz="2000" dirty="0">
                <a:solidFill>
                  <a:srgbClr val="000000"/>
                </a:solidFill>
                <a:latin typeface="Segoe UI Semibold"/>
                <a:cs typeface="Segoe UI Semibold" panose="020B0702040204020203" pitchFamily="34" charset="0"/>
              </a:rPr>
            </a:br>
            <a:r>
              <a:rPr lang="en-US" sz="2000" dirty="0">
                <a:solidFill>
                  <a:srgbClr val="000000"/>
                </a:solidFill>
                <a:latin typeface="Segoe UI Semibold"/>
                <a:cs typeface="Segoe UI Semibold" panose="020B0702040204020203" pitchFamily="34" charset="0"/>
              </a:rPr>
              <a:t>older .NET codebases </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Guided, step-by-step experience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Multiple project types supported</a:t>
            </a:r>
          </a:p>
        </p:txBody>
      </p:sp>
      <p:sp>
        <p:nvSpPr>
          <p:cNvPr id="6" name="Content Placeholder 5">
            <a:extLst>
              <a:ext uri="{FF2B5EF4-FFF2-40B4-BE49-F238E27FC236}">
                <a16:creationId xmlns:a16="http://schemas.microsoft.com/office/drawing/2014/main" id="{FA262A87-A424-4BFB-8038-960417BB775D}"/>
              </a:ext>
            </a:extLst>
          </p:cNvPr>
          <p:cNvSpPr>
            <a:spLocks noGrp="1"/>
          </p:cNvSpPr>
          <p:nvPr>
            <p:ph sz="quarter" idx="12"/>
          </p:nvPr>
        </p:nvSpPr>
        <p:spPr>
          <a:xfrm>
            <a:off x="447557" y="5963941"/>
            <a:ext cx="1614923" cy="355579"/>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10" name="Text Placeholder 2">
            <a:extLst>
              <a:ext uri="{FF2B5EF4-FFF2-40B4-BE49-F238E27FC236}">
                <a16:creationId xmlns:a16="http://schemas.microsoft.com/office/drawing/2014/main" id="{E29B4694-B75C-456F-9246-1A4C6283AB9C}"/>
              </a:ext>
            </a:extLst>
          </p:cNvPr>
          <p:cNvSpPr>
            <a:spLocks noGrp="1"/>
          </p:cNvSpPr>
          <p:nvPr>
            <p:ph type="body" sz="quarter" idx="13"/>
          </p:nvPr>
        </p:nvSpPr>
        <p:spPr>
          <a:xfrm>
            <a:off x="1970562" y="5963941"/>
            <a:ext cx="3658077" cy="399037"/>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aka.ms/dotnet-upgrade-assistant</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 </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2" name="Group 1" descr="Laptop screen showing Command Prompt window.">
            <a:extLst>
              <a:ext uri="{FF2B5EF4-FFF2-40B4-BE49-F238E27FC236}">
                <a16:creationId xmlns:a16="http://schemas.microsoft.com/office/drawing/2014/main" id="{A187A32F-DAF4-4640-B5B2-1B3F5D83D0DE}"/>
              </a:ext>
            </a:extLst>
          </p:cNvPr>
          <p:cNvGrpSpPr/>
          <p:nvPr/>
        </p:nvGrpSpPr>
        <p:grpSpPr>
          <a:xfrm>
            <a:off x="4987645" y="259745"/>
            <a:ext cx="8629203" cy="6367939"/>
            <a:chOff x="4987645" y="259745"/>
            <a:chExt cx="8629203" cy="6367939"/>
          </a:xfrm>
        </p:grpSpPr>
        <p:pic>
          <p:nvPicPr>
            <p:cNvPr id="13" name="Picture 12">
              <a:extLst>
                <a:ext uri="{FF2B5EF4-FFF2-40B4-BE49-F238E27FC236}">
                  <a16:creationId xmlns:a16="http://schemas.microsoft.com/office/drawing/2014/main" id="{9C9F4A22-49B0-47FA-B29C-B9C55605D47C}"/>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4" name="Picture 13">
              <a:extLst>
                <a:ext uri="{FF2B5EF4-FFF2-40B4-BE49-F238E27FC236}">
                  <a16:creationId xmlns:a16="http://schemas.microsoft.com/office/drawing/2014/main" id="{42D87801-4969-4974-845A-384E44B4CE0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17" name="UpgradeAssistant" descr="Video showing commands related to .NET written in the Command Prompt window.">
            <a:hlinkClick r:id="" action="ppaction://media"/>
            <a:extLst>
              <a:ext uri="{FF2B5EF4-FFF2-40B4-BE49-F238E27FC236}">
                <a16:creationId xmlns:a16="http://schemas.microsoft.com/office/drawing/2014/main" id="{27D1868F-C73F-463E-B270-895F67EB848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170679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1"/>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1"/>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4"/>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58333E-6 -1.85185E-6 L -4.58333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4.58333E-6 -1.85185E-6 L -4.58333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550"/>
                            </p:stCondLst>
                            <p:childTnLst>
                              <p:par>
                                <p:cTn id="30" presetID="1" presetClass="mediacall" presetSubtype="0" fill="hold" nodeType="afterEffect">
                                  <p:stCondLst>
                                    <p:cond delay="0"/>
                                  </p:stCondLst>
                                  <p:childTnLst>
                                    <p:cmd type="call" cmd="playFrom(0.0)">
                                      <p:cBhvr>
                                        <p:cTn id="31" dur="25000" fill="hold"/>
                                        <p:tgtEl>
                                          <p:spTgt spid="17"/>
                                        </p:tgtEl>
                                      </p:cBhvr>
                                    </p:cmd>
                                  </p:childTnLst>
                                </p:cTn>
                              </p:par>
                              <p:par>
                                <p:cTn id="32" presetID="10" presetClass="entr" presetSubtype="0" fill="hold" grpId="0" nodeType="withEffect">
                                  <p:stCondLst>
                                    <p:cond delay="2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42" presetClass="path" presetSubtype="0" decel="100000" fill="hold" grpId="1" nodeType="withEffect">
                                  <p:stCondLst>
                                    <p:cond delay="200"/>
                                  </p:stCondLst>
                                  <p:childTnLst>
                                    <p:animMotion origin="layout" path="M 3.33333E-6 3.7037E-7 L 3.33333E-6 0.03287 " pathEditMode="relative" rAng="0" ptsTypes="AA">
                                      <p:cBhvr>
                                        <p:cTn id="36"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7"/>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7"/>
                                        </p:tgtEl>
                                      </p:cBhvr>
                                    </p:cmd>
                                  </p:childTnLst>
                                </p:cTn>
                              </p:par>
                            </p:childTnLst>
                          </p:cTn>
                        </p:par>
                      </p:childTnLst>
                    </p:cTn>
                  </p:par>
                </p:childTnLst>
              </p:cTn>
              <p:nextCondLst>
                <p:cond evt="onClick" delay="0">
                  <p:tgtEl>
                    <p:spTgt spid="17"/>
                  </p:tgtEl>
                </p:cond>
              </p:nextCondLst>
            </p:seq>
            <p:video>
              <p:cMediaNode vol="80000">
                <p:cTn id="42" repeatCount="indefinite" fill="hold" display="0">
                  <p:stCondLst>
                    <p:cond delay="indefinite"/>
                  </p:stCondLst>
                </p:cTn>
                <p:tgtEl>
                  <p:spTgt spid="17"/>
                </p:tgtEl>
              </p:cMediaNode>
            </p:video>
          </p:childTnLst>
        </p:cTn>
      </p:par>
    </p:tnLst>
    <p:bldLst>
      <p:bldP spid="12" grpId="0"/>
      <p:bldP spid="12" grpId="1"/>
      <p:bldP spid="11" grpId="0" animBg="1"/>
      <p:bldP spid="11" grpId="1" animBg="1"/>
      <p:bldP spid="4" grpId="0"/>
      <p:bldP spid="4" grpId="1"/>
      <p:bldP spid="5" grpId="0"/>
      <p:bldP spid="5" grpId="1"/>
      <p:bldP spid="6" grpId="0"/>
      <p:bldP spid="6" grpId="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p:txBody>
          <a:bodyPr/>
          <a:lstStyle/>
          <a:p>
            <a:r>
              <a:rPr lang="en-US" dirty="0"/>
              <a:t>Get started with modernization support from Azure</a:t>
            </a:r>
          </a:p>
        </p:txBody>
      </p:sp>
      <p:pic>
        <p:nvPicPr>
          <p:cNvPr id="3" name="Picture 2">
            <a:extLst>
              <a:ext uri="{FF2B5EF4-FFF2-40B4-BE49-F238E27FC236}">
                <a16:creationId xmlns:a16="http://schemas.microsoft.com/office/drawing/2014/main" id="{E0A9B899-3AA9-49EF-92BD-7C1F80E78F9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0194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07C0-5267-48B7-A587-461B1FD8E8CF}"/>
              </a:ext>
            </a:extLst>
          </p:cNvPr>
          <p:cNvSpPr>
            <a:spLocks noGrp="1"/>
          </p:cNvSpPr>
          <p:nvPr>
            <p:ph type="title"/>
          </p:nvPr>
        </p:nvSpPr>
        <p:spPr>
          <a:xfrm>
            <a:off x="592997" y="457685"/>
            <a:ext cx="11017250" cy="873125"/>
          </a:xfrm>
        </p:spPr>
        <p:txBody>
          <a:bodyPr/>
          <a:lstStyle/>
          <a:p>
            <a:r>
              <a:rPr lang="en-US" sz="3200" dirty="0"/>
              <a:t>Assess applications, databases and .NET code yourself with free and easy to use migration assistants</a:t>
            </a:r>
          </a:p>
        </p:txBody>
      </p:sp>
      <p:sp>
        <p:nvSpPr>
          <p:cNvPr id="56" name="Arrow: Pentagon 55">
            <a:extLst>
              <a:ext uri="{FF2B5EF4-FFF2-40B4-BE49-F238E27FC236}">
                <a16:creationId xmlns:a16="http://schemas.microsoft.com/office/drawing/2014/main" id="{49A7ACDB-D5CC-4DC8-8F47-CB64F807DA6F}"/>
              </a:ext>
              <a:ext uri="{C183D7F6-B498-43B3-948B-1728B52AA6E4}">
                <adec:decorative xmlns:adec="http://schemas.microsoft.com/office/drawing/2017/decorative" val="1"/>
              </a:ext>
            </a:extLst>
          </p:cNvPr>
          <p:cNvSpPr>
            <a:spLocks/>
          </p:cNvSpPr>
          <p:nvPr/>
        </p:nvSpPr>
        <p:spPr bwMode="auto">
          <a:xfrm>
            <a:off x="251864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2" name="Content Placeholder 11">
            <a:extLst>
              <a:ext uri="{FF2B5EF4-FFF2-40B4-BE49-F238E27FC236}">
                <a16:creationId xmlns:a16="http://schemas.microsoft.com/office/drawing/2014/main" id="{5E460C1B-3668-440A-9B70-FE58EAACFFBD}"/>
              </a:ext>
            </a:extLst>
          </p:cNvPr>
          <p:cNvSpPr>
            <a:spLocks noGrp="1"/>
          </p:cNvSpPr>
          <p:nvPr>
            <p:ph sz="quarter" idx="16"/>
          </p:nvPr>
        </p:nvSpPr>
        <p:spPr>
          <a:xfrm>
            <a:off x="2659715" y="1525170"/>
            <a:ext cx="1138658"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1. </a:t>
            </a:r>
            <a:r>
              <a:rPr lang="en-US" sz="1600" kern="0" dirty="0">
                <a:solidFill>
                  <a:prstClr val="black"/>
                </a:solidFill>
                <a:latin typeface="Segoe UI Semibold"/>
                <a:cs typeface="Segoe UI" pitchFamily="34" charset="0"/>
              </a:rPr>
              <a:t>Discover</a:t>
            </a:r>
          </a:p>
        </p:txBody>
      </p:sp>
      <p:sp>
        <p:nvSpPr>
          <p:cNvPr id="57" name="Arrow: Pentagon 56">
            <a:extLst>
              <a:ext uri="{FF2B5EF4-FFF2-40B4-BE49-F238E27FC236}">
                <a16:creationId xmlns:a16="http://schemas.microsoft.com/office/drawing/2014/main" id="{D98A2FFD-C064-4D84-9ABD-ADC379B0CFF7}"/>
              </a:ext>
              <a:ext uri="{C183D7F6-B498-43B3-948B-1728B52AA6E4}">
                <adec:decorative xmlns:adec="http://schemas.microsoft.com/office/drawing/2017/decorative" val="1"/>
              </a:ext>
            </a:extLst>
          </p:cNvPr>
          <p:cNvSpPr>
            <a:spLocks/>
          </p:cNvSpPr>
          <p:nvPr/>
        </p:nvSpPr>
        <p:spPr bwMode="auto">
          <a:xfrm>
            <a:off x="579880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6" name="Content Placeholder 15">
            <a:extLst>
              <a:ext uri="{FF2B5EF4-FFF2-40B4-BE49-F238E27FC236}">
                <a16:creationId xmlns:a16="http://schemas.microsoft.com/office/drawing/2014/main" id="{5A8600F9-717A-42AD-BCB2-2DBECDDBA927}"/>
              </a:ext>
            </a:extLst>
          </p:cNvPr>
          <p:cNvSpPr>
            <a:spLocks noGrp="1"/>
          </p:cNvSpPr>
          <p:nvPr>
            <p:ph sz="quarter" idx="20"/>
          </p:nvPr>
        </p:nvSpPr>
        <p:spPr>
          <a:xfrm>
            <a:off x="5936406" y="1528996"/>
            <a:ext cx="1012077"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2. </a:t>
            </a:r>
            <a:r>
              <a:rPr lang="en-US" sz="1600" kern="0" dirty="0">
                <a:solidFill>
                  <a:prstClr val="black"/>
                </a:solidFill>
                <a:latin typeface="Segoe UI Semibold"/>
                <a:cs typeface="Segoe UI" pitchFamily="34" charset="0"/>
              </a:rPr>
              <a:t>Assess</a:t>
            </a:r>
          </a:p>
        </p:txBody>
      </p:sp>
      <p:sp>
        <p:nvSpPr>
          <p:cNvPr id="58" name="Rectangle 57">
            <a:extLst>
              <a:ext uri="{FF2B5EF4-FFF2-40B4-BE49-F238E27FC236}">
                <a16:creationId xmlns:a16="http://schemas.microsoft.com/office/drawing/2014/main" id="{CE944D65-683B-4A72-BEF8-78504DCF4721}"/>
              </a:ext>
              <a:ext uri="{C183D7F6-B498-43B3-948B-1728B52AA6E4}">
                <adec:decorative xmlns:adec="http://schemas.microsoft.com/office/drawing/2017/decorative" val="1"/>
              </a:ext>
            </a:extLst>
          </p:cNvPr>
          <p:cNvSpPr>
            <a:spLocks/>
          </p:cNvSpPr>
          <p:nvPr/>
        </p:nvSpPr>
        <p:spPr bwMode="auto">
          <a:xfrm>
            <a:off x="9078969" y="1525170"/>
            <a:ext cx="2527814" cy="338554"/>
          </a:xfrm>
          <a:prstGeom prst="rect">
            <a:avLst/>
          </a:prstGeom>
          <a:solidFill>
            <a:schemeClr val="accent1"/>
          </a:solidFill>
          <a:ln w="76200" cap="flat" cmpd="sng" algn="ctr">
            <a:noFill/>
            <a:prstDash val="solid"/>
          </a:ln>
          <a:effectLst/>
        </p:spPr>
        <p:txBody>
          <a:bodyPr vert="horz" wrap="square" lIns="365760" tIns="45720" rIns="137160" bIns="45720" numCol="1" rtlCol="0" anchor="ctr" anchorCtr="0" compatLnSpc="1">
            <a:prstTxWarp prst="textNoShape">
              <a:avLst/>
            </a:prstTxWarp>
            <a:spAutoFit/>
          </a:bodyPr>
          <a:lstStyle/>
          <a:p>
            <a:pPr defTabSz="932293" fontAlgn="base">
              <a:spcBef>
                <a:spcPct val="0"/>
              </a:spcBef>
              <a:spcAft>
                <a:spcPct val="0"/>
              </a:spcAft>
              <a:defRPr/>
            </a:pPr>
            <a:endParaRPr lang="en-US" sz="1600" kern="0" dirty="0">
              <a:latin typeface="+mj-lt"/>
            </a:endParaRPr>
          </a:p>
        </p:txBody>
      </p:sp>
      <p:sp>
        <p:nvSpPr>
          <p:cNvPr id="20" name="Content Placeholder 19">
            <a:extLst>
              <a:ext uri="{FF2B5EF4-FFF2-40B4-BE49-F238E27FC236}">
                <a16:creationId xmlns:a16="http://schemas.microsoft.com/office/drawing/2014/main" id="{5DD5024E-6024-46AB-AB37-AD4FFA345504}"/>
              </a:ext>
            </a:extLst>
          </p:cNvPr>
          <p:cNvSpPr>
            <a:spLocks noGrp="1"/>
          </p:cNvSpPr>
          <p:nvPr>
            <p:ph sz="quarter" idx="24"/>
          </p:nvPr>
        </p:nvSpPr>
        <p:spPr>
          <a:xfrm>
            <a:off x="9443652" y="1525150"/>
            <a:ext cx="1239429" cy="281449"/>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rPr>
              <a:t>3. </a:t>
            </a:r>
            <a:r>
              <a:rPr lang="en-US" sz="1600" kern="0" dirty="0">
                <a:solidFill>
                  <a:prstClr val="black"/>
                </a:solidFill>
                <a:latin typeface="Segoe UI Semibold"/>
              </a:rPr>
              <a:t>Migrate</a:t>
            </a:r>
          </a:p>
        </p:txBody>
      </p:sp>
      <p:sp>
        <p:nvSpPr>
          <p:cNvPr id="9" name="Content Placeholder 8">
            <a:extLst>
              <a:ext uri="{FF2B5EF4-FFF2-40B4-BE49-F238E27FC236}">
                <a16:creationId xmlns:a16="http://schemas.microsoft.com/office/drawing/2014/main" id="{FFF41A45-CFEE-44A5-8674-2DA3C5D874B9}"/>
              </a:ext>
            </a:extLst>
          </p:cNvPr>
          <p:cNvSpPr>
            <a:spLocks noGrp="1"/>
          </p:cNvSpPr>
          <p:nvPr>
            <p:ph sz="quarter" idx="13"/>
          </p:nvPr>
        </p:nvSpPr>
        <p:spPr>
          <a:xfrm>
            <a:off x="394217" y="2289350"/>
            <a:ext cx="1675886" cy="338554"/>
          </a:xfrm>
        </p:spPr>
        <p:txBody>
          <a:bodyPr/>
          <a:lstStyle/>
          <a:p>
            <a:pPr marL="0" lvl="0" indent="0" defTabSz="914400">
              <a:lnSpc>
                <a:spcPct val="100000"/>
              </a:lnSpc>
              <a:spcBef>
                <a:spcPts val="0"/>
              </a:spcBef>
              <a:buNone/>
            </a:pPr>
            <a:r>
              <a:rPr lang="en-US" sz="1400" dirty="0">
                <a:solidFill>
                  <a:srgbClr val="000000"/>
                </a:solidFill>
                <a:latin typeface="Segoe UI Semibold"/>
              </a:rPr>
              <a:t>App Modernization</a:t>
            </a:r>
          </a:p>
        </p:txBody>
      </p:sp>
      <p:grpSp>
        <p:nvGrpSpPr>
          <p:cNvPr id="41" name="Group 386">
            <a:extLst>
              <a:ext uri="{FF2B5EF4-FFF2-40B4-BE49-F238E27FC236}">
                <a16:creationId xmlns:a16="http://schemas.microsoft.com/office/drawing/2014/main" id="{4587EC45-C695-4487-AF83-38E6AABD9B7B}"/>
              </a:ext>
              <a:ext uri="{C183D7F6-B498-43B3-948B-1728B52AA6E4}">
                <adec:decorative xmlns:adec="http://schemas.microsoft.com/office/drawing/2017/decorative" val="1"/>
              </a:ext>
            </a:extLst>
          </p:cNvPr>
          <p:cNvGrpSpPr>
            <a:grpSpLocks noChangeAspect="1"/>
          </p:cNvGrpSpPr>
          <p:nvPr/>
        </p:nvGrpSpPr>
        <p:grpSpPr bwMode="auto">
          <a:xfrm>
            <a:off x="937472" y="2611274"/>
            <a:ext cx="518856" cy="389142"/>
            <a:chOff x="7014" y="2816"/>
            <a:chExt cx="312" cy="234"/>
          </a:xfrm>
        </p:grpSpPr>
        <p:sp>
          <p:nvSpPr>
            <p:cNvPr id="42" name="AutoShape 385">
              <a:extLst>
                <a:ext uri="{FF2B5EF4-FFF2-40B4-BE49-F238E27FC236}">
                  <a16:creationId xmlns:a16="http://schemas.microsoft.com/office/drawing/2014/main" id="{0203AAA7-0D92-4215-9365-B821ADD544FA}"/>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387">
              <a:extLst>
                <a:ext uri="{FF2B5EF4-FFF2-40B4-BE49-F238E27FC236}">
                  <a16:creationId xmlns:a16="http://schemas.microsoft.com/office/drawing/2014/main" id="{B95EC473-A7A2-4395-A39C-DA2F9AF82657}"/>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4" name="Rectangle 388">
              <a:extLst>
                <a:ext uri="{FF2B5EF4-FFF2-40B4-BE49-F238E27FC236}">
                  <a16:creationId xmlns:a16="http://schemas.microsoft.com/office/drawing/2014/main" id="{93CD75F5-091D-4C0D-B083-87A9DD87D73B}"/>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389">
              <a:extLst>
                <a:ext uri="{FF2B5EF4-FFF2-40B4-BE49-F238E27FC236}">
                  <a16:creationId xmlns:a16="http://schemas.microsoft.com/office/drawing/2014/main" id="{DABFFE02-3A76-4068-A72B-FCC480080946}"/>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390">
              <a:extLst>
                <a:ext uri="{FF2B5EF4-FFF2-40B4-BE49-F238E27FC236}">
                  <a16:creationId xmlns:a16="http://schemas.microsoft.com/office/drawing/2014/main" id="{DEE26F75-5F1A-4F40-9082-BE07BA576DE3}"/>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391">
              <a:extLst>
                <a:ext uri="{FF2B5EF4-FFF2-40B4-BE49-F238E27FC236}">
                  <a16:creationId xmlns:a16="http://schemas.microsoft.com/office/drawing/2014/main" id="{90983E2E-0B90-4948-919C-800866A22ABF}"/>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392">
              <a:extLst>
                <a:ext uri="{FF2B5EF4-FFF2-40B4-BE49-F238E27FC236}">
                  <a16:creationId xmlns:a16="http://schemas.microsoft.com/office/drawing/2014/main" id="{6F7463AC-5A68-4128-BA88-4B7D0E86EF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393">
              <a:extLst>
                <a:ext uri="{FF2B5EF4-FFF2-40B4-BE49-F238E27FC236}">
                  <a16:creationId xmlns:a16="http://schemas.microsoft.com/office/drawing/2014/main" id="{9E79076F-CB51-46C6-BD3D-10603F6D1546}"/>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394">
              <a:extLst>
                <a:ext uri="{FF2B5EF4-FFF2-40B4-BE49-F238E27FC236}">
                  <a16:creationId xmlns:a16="http://schemas.microsoft.com/office/drawing/2014/main" id="{38EFAE81-6047-4864-A7A6-B4740F72EA8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395">
              <a:extLst>
                <a:ext uri="{FF2B5EF4-FFF2-40B4-BE49-F238E27FC236}">
                  <a16:creationId xmlns:a16="http://schemas.microsoft.com/office/drawing/2014/main" id="{19391CA0-17B7-4AFF-A1CE-9FECFA9FFFD1}"/>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396">
              <a:extLst>
                <a:ext uri="{FF2B5EF4-FFF2-40B4-BE49-F238E27FC236}">
                  <a16:creationId xmlns:a16="http://schemas.microsoft.com/office/drawing/2014/main" id="{FDADC320-B37A-44A8-B57D-1CBA5926E72A}"/>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397">
              <a:extLst>
                <a:ext uri="{FF2B5EF4-FFF2-40B4-BE49-F238E27FC236}">
                  <a16:creationId xmlns:a16="http://schemas.microsoft.com/office/drawing/2014/main" id="{FAA61E63-27AD-4A16-B859-5358823C4E07}"/>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40D09C01-9A9D-4511-8589-2F5759B5ED0F}"/>
              </a:ext>
            </a:extLst>
          </p:cNvPr>
          <p:cNvSpPr>
            <a:spLocks noGrp="1"/>
          </p:cNvSpPr>
          <p:nvPr>
            <p:ph sz="quarter" idx="17"/>
          </p:nvPr>
        </p:nvSpPr>
        <p:spPr>
          <a:xfrm>
            <a:off x="2517160" y="1973748"/>
            <a:ext cx="2086395" cy="846386"/>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Access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a:t>
            </a:r>
            <a:r>
              <a:rPr lang="en-US" sz="1100" b="1" kern="0" dirty="0">
                <a:solidFill>
                  <a:srgbClr val="000000"/>
                </a:solidFill>
                <a:cs typeface="Segoe UI" pitchFamily="34" charset="0"/>
              </a:rPr>
              <a:t> </a:t>
            </a:r>
            <a:r>
              <a:rPr lang="en-US" sz="1100" kern="0" dirty="0">
                <a:solidFill>
                  <a:prstClr val="black"/>
                </a:solidFill>
                <a:cs typeface="Segoe UI" pitchFamily="34" charset="0"/>
              </a:rPr>
              <a:t>from Azure Migrate. Download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Migration Assistant </a:t>
            </a:r>
            <a:r>
              <a:rPr lang="en-US" sz="1100" kern="0" dirty="0">
                <a:solidFill>
                  <a:prstClr val="black"/>
                </a:solidFill>
                <a:cs typeface="Segoe UI" pitchFamily="34" charset="0"/>
              </a:rPr>
              <a:t>to start .NET app migration</a:t>
            </a:r>
          </a:p>
        </p:txBody>
      </p:sp>
      <p:sp>
        <p:nvSpPr>
          <p:cNvPr id="17" name="Content Placeholder 16">
            <a:extLst>
              <a:ext uri="{FF2B5EF4-FFF2-40B4-BE49-F238E27FC236}">
                <a16:creationId xmlns:a16="http://schemas.microsoft.com/office/drawing/2014/main" id="{FD82CCC4-6178-4A46-B98F-22FBBDCD3E65}"/>
              </a:ext>
            </a:extLst>
          </p:cNvPr>
          <p:cNvSpPr>
            <a:spLocks noGrp="1"/>
          </p:cNvSpPr>
          <p:nvPr>
            <p:ph sz="quarter" idx="21"/>
          </p:nvPr>
        </p:nvSpPr>
        <p:spPr>
          <a:xfrm>
            <a:off x="5796044" y="1974582"/>
            <a:ext cx="2707213" cy="1421619"/>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Scan the public endpoint to get a list of technologies used, which are then compared to other sites hosted on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kern="0" dirty="0">
                <a:solidFill>
                  <a:prstClr val="black"/>
                </a:solidFill>
                <a:cs typeface="Segoe UI" pitchFamily="34" charset="0"/>
              </a:rPr>
              <a:t>. This creates a unique assessment report for the site.</a:t>
            </a:r>
          </a:p>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Use </a:t>
            </a:r>
            <a:r>
              <a:rPr lang="en-US" sz="1100" b="1"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Data Access Migration Toolkit</a:t>
            </a:r>
            <a:r>
              <a:rPr lang="en-US" sz="1100"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 </a:t>
            </a:r>
            <a:r>
              <a:rPr lang="en-US" sz="1100" kern="0" dirty="0">
                <a:solidFill>
                  <a:prstClr val="black"/>
                </a:solidFill>
                <a:cs typeface="Segoe UI" pitchFamily="34" charset="0"/>
              </a:rPr>
              <a:t>to migrate application source code between databases</a:t>
            </a:r>
          </a:p>
        </p:txBody>
      </p:sp>
      <p:sp>
        <p:nvSpPr>
          <p:cNvPr id="21" name="Content Placeholder 20">
            <a:extLst>
              <a:ext uri="{FF2B5EF4-FFF2-40B4-BE49-F238E27FC236}">
                <a16:creationId xmlns:a16="http://schemas.microsoft.com/office/drawing/2014/main" id="{C700D96E-CC94-4811-8D1B-A46D49F99962}"/>
              </a:ext>
            </a:extLst>
          </p:cNvPr>
          <p:cNvSpPr>
            <a:spLocks noGrp="1"/>
          </p:cNvSpPr>
          <p:nvPr>
            <p:ph sz="quarter" idx="25"/>
          </p:nvPr>
        </p:nvSpPr>
        <p:spPr>
          <a:xfrm>
            <a:off x="9279022" y="1975122"/>
            <a:ext cx="2005621" cy="1154152"/>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Migrate to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b="1" kern="0" dirty="0">
                <a:solidFill>
                  <a:srgbClr val="000000"/>
                </a:solidFill>
                <a:cs typeface="Segoe UI" pitchFamily="34" charset="0"/>
              </a:rPr>
              <a:t> </a:t>
            </a:r>
            <a:r>
              <a:rPr lang="en-US" sz="1100" kern="0" dirty="0">
                <a:solidFill>
                  <a:prstClr val="black"/>
                </a:solidFill>
                <a:cs typeface="Segoe UI" pitchFamily="34" charset="0"/>
              </a:rPr>
              <a:t>by either redeploying code via CI/CD pipeline, deploying a container, or using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 Assistant </a:t>
            </a:r>
            <a:r>
              <a:rPr lang="en-US" sz="1100" kern="0" dirty="0">
                <a:solidFill>
                  <a:prstClr val="black"/>
                </a:solidFill>
                <a:cs typeface="Segoe UI" pitchFamily="34" charset="0"/>
              </a:rPr>
              <a:t>tool</a:t>
            </a:r>
          </a:p>
        </p:txBody>
      </p:sp>
      <p:sp>
        <p:nvSpPr>
          <p:cNvPr id="10" name="Content Placeholder 9">
            <a:extLst>
              <a:ext uri="{FF2B5EF4-FFF2-40B4-BE49-F238E27FC236}">
                <a16:creationId xmlns:a16="http://schemas.microsoft.com/office/drawing/2014/main" id="{79C0FA9E-37BB-4CEF-98C8-2627C155A3EC}"/>
              </a:ext>
            </a:extLst>
          </p:cNvPr>
          <p:cNvSpPr>
            <a:spLocks noGrp="1"/>
          </p:cNvSpPr>
          <p:nvPr>
            <p:ph sz="quarter" idx="14"/>
          </p:nvPr>
        </p:nvSpPr>
        <p:spPr>
          <a:xfrm>
            <a:off x="313594" y="3892252"/>
            <a:ext cx="1857375"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Database Migration</a:t>
            </a:r>
          </a:p>
        </p:txBody>
      </p:sp>
      <p:grpSp>
        <p:nvGrpSpPr>
          <p:cNvPr id="28" name="Group 135">
            <a:extLst>
              <a:ext uri="{FF2B5EF4-FFF2-40B4-BE49-F238E27FC236}">
                <a16:creationId xmlns:a16="http://schemas.microsoft.com/office/drawing/2014/main" id="{E7EFE676-37EF-4260-B114-0345112C47DD}"/>
              </a:ext>
              <a:ext uri="{C183D7F6-B498-43B3-948B-1728B52AA6E4}">
                <adec:decorative xmlns:adec="http://schemas.microsoft.com/office/drawing/2017/decorative" val="1"/>
              </a:ext>
            </a:extLst>
          </p:cNvPr>
          <p:cNvGrpSpPr>
            <a:grpSpLocks noChangeAspect="1"/>
          </p:cNvGrpSpPr>
          <p:nvPr/>
        </p:nvGrpSpPr>
        <p:grpSpPr bwMode="auto">
          <a:xfrm>
            <a:off x="998921" y="4254605"/>
            <a:ext cx="395959" cy="395959"/>
            <a:chOff x="1013" y="2781"/>
            <a:chExt cx="312" cy="312"/>
          </a:xfrm>
        </p:grpSpPr>
        <p:sp>
          <p:nvSpPr>
            <p:cNvPr id="29" name="AutoShape 134">
              <a:extLst>
                <a:ext uri="{FF2B5EF4-FFF2-40B4-BE49-F238E27FC236}">
                  <a16:creationId xmlns:a16="http://schemas.microsoft.com/office/drawing/2014/main" id="{A4F5F66E-8273-4695-A7C0-4F7FBE972DEE}"/>
                </a:ext>
                <a:ext uri="{C183D7F6-B498-43B3-948B-1728B52AA6E4}">
                  <adec:decorative xmlns:adec="http://schemas.microsoft.com/office/drawing/2017/decorative" val="1"/>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36">
              <a:extLst>
                <a:ext uri="{FF2B5EF4-FFF2-40B4-BE49-F238E27FC236}">
                  <a16:creationId xmlns:a16="http://schemas.microsoft.com/office/drawing/2014/main" id="{58347D3D-48DE-4692-8A46-57791D4B27A3}"/>
                </a:ext>
                <a:ext uri="{C183D7F6-B498-43B3-948B-1728B52AA6E4}">
                  <adec:decorative xmlns:adec="http://schemas.microsoft.com/office/drawing/2017/decorative" val="1"/>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37">
              <a:extLst>
                <a:ext uri="{FF2B5EF4-FFF2-40B4-BE49-F238E27FC236}">
                  <a16:creationId xmlns:a16="http://schemas.microsoft.com/office/drawing/2014/main" id="{91B425B6-3F22-4066-8D32-C76C0D142F29}"/>
                </a:ext>
                <a:ext uri="{C183D7F6-B498-43B3-948B-1728B52AA6E4}">
                  <adec:decorative xmlns:adec="http://schemas.microsoft.com/office/drawing/2017/decorative" val="1"/>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38">
              <a:extLst>
                <a:ext uri="{FF2B5EF4-FFF2-40B4-BE49-F238E27FC236}">
                  <a16:creationId xmlns:a16="http://schemas.microsoft.com/office/drawing/2014/main" id="{602E78AE-0B72-4D31-BB01-15F32CA94468}"/>
                </a:ext>
                <a:ext uri="{C183D7F6-B498-43B3-948B-1728B52AA6E4}">
                  <adec:decorative xmlns:adec="http://schemas.microsoft.com/office/drawing/2017/decorative" val="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39">
              <a:extLst>
                <a:ext uri="{FF2B5EF4-FFF2-40B4-BE49-F238E27FC236}">
                  <a16:creationId xmlns:a16="http://schemas.microsoft.com/office/drawing/2014/main" id="{F6C2822F-3088-42FF-8F6C-20075BA65CD0}"/>
                </a:ext>
                <a:ext uri="{C183D7F6-B498-43B3-948B-1728B52AA6E4}">
                  <adec:decorative xmlns:adec="http://schemas.microsoft.com/office/drawing/2017/decorative" val="1"/>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40">
              <a:extLst>
                <a:ext uri="{FF2B5EF4-FFF2-40B4-BE49-F238E27FC236}">
                  <a16:creationId xmlns:a16="http://schemas.microsoft.com/office/drawing/2014/main" id="{7B4DE307-4931-4EC7-8B2B-5BB2AFF3C41A}"/>
                </a:ext>
                <a:ext uri="{C183D7F6-B498-43B3-948B-1728B52AA6E4}">
                  <adec:decorative xmlns:adec="http://schemas.microsoft.com/office/drawing/2017/decorative" val="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1">
              <a:extLst>
                <a:ext uri="{FF2B5EF4-FFF2-40B4-BE49-F238E27FC236}">
                  <a16:creationId xmlns:a16="http://schemas.microsoft.com/office/drawing/2014/main" id="{F701C45C-4959-48F6-BCCB-F5F4FE27E39E}"/>
                </a:ext>
                <a:ext uri="{C183D7F6-B498-43B3-948B-1728B52AA6E4}">
                  <adec:decorative xmlns:adec="http://schemas.microsoft.com/office/drawing/2017/decorative" val="1"/>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6" name="Rectangle 142">
              <a:extLst>
                <a:ext uri="{FF2B5EF4-FFF2-40B4-BE49-F238E27FC236}">
                  <a16:creationId xmlns:a16="http://schemas.microsoft.com/office/drawing/2014/main" id="{7A385651-FBB8-49AB-A8E4-EB3390988C13}"/>
                </a:ext>
                <a:ext uri="{C183D7F6-B498-43B3-948B-1728B52AA6E4}">
                  <adec:decorative xmlns:adec="http://schemas.microsoft.com/office/drawing/2017/decorative" val="1"/>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43">
              <a:extLst>
                <a:ext uri="{FF2B5EF4-FFF2-40B4-BE49-F238E27FC236}">
                  <a16:creationId xmlns:a16="http://schemas.microsoft.com/office/drawing/2014/main" id="{39C87BB9-3FE8-4666-88BB-36840E603EAE}"/>
                </a:ext>
                <a:ext uri="{C183D7F6-B498-43B3-948B-1728B52AA6E4}">
                  <adec:decorative xmlns:adec="http://schemas.microsoft.com/office/drawing/2017/decorative" val="1"/>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44">
              <a:extLst>
                <a:ext uri="{FF2B5EF4-FFF2-40B4-BE49-F238E27FC236}">
                  <a16:creationId xmlns:a16="http://schemas.microsoft.com/office/drawing/2014/main" id="{F81F8BEA-9955-4F50-AE34-C60536BC3BA3}"/>
                </a:ext>
                <a:ext uri="{C183D7F6-B498-43B3-948B-1728B52AA6E4}">
                  <adec:decorative xmlns:adec="http://schemas.microsoft.com/office/drawing/2017/decorative" val="1"/>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Rectangle 145">
              <a:extLst>
                <a:ext uri="{FF2B5EF4-FFF2-40B4-BE49-F238E27FC236}">
                  <a16:creationId xmlns:a16="http://schemas.microsoft.com/office/drawing/2014/main" id="{87064F61-9DCD-4F3C-B631-DB216FDA6980}"/>
                </a:ext>
                <a:ext uri="{C183D7F6-B498-43B3-948B-1728B52AA6E4}">
                  <adec:decorative xmlns:adec="http://schemas.microsoft.com/office/drawing/2017/decorative" val="1"/>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0" name="Rectangle 146">
              <a:extLst>
                <a:ext uri="{FF2B5EF4-FFF2-40B4-BE49-F238E27FC236}">
                  <a16:creationId xmlns:a16="http://schemas.microsoft.com/office/drawing/2014/main" id="{FDED6983-2ED3-4FAB-A006-3BE60C1B3470}"/>
                </a:ext>
                <a:ext uri="{C183D7F6-B498-43B3-948B-1728B52AA6E4}">
                  <adec:decorative xmlns:adec="http://schemas.microsoft.com/office/drawing/2017/decorative" val="1"/>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0460DED5-88CA-4F33-8F68-FB7D2E099404}"/>
              </a:ext>
            </a:extLst>
          </p:cNvPr>
          <p:cNvSpPr>
            <a:spLocks noGrp="1"/>
          </p:cNvSpPr>
          <p:nvPr>
            <p:ph sz="quarter" idx="18"/>
          </p:nvPr>
        </p:nvSpPr>
        <p:spPr>
          <a:xfrm>
            <a:off x="2518430" y="3601888"/>
            <a:ext cx="2371692" cy="846387"/>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Create project in </a:t>
            </a:r>
            <a:r>
              <a:rPr lang="en-US" sz="1100" b="1" kern="0" dirty="0">
                <a:solidFill>
                  <a:srgbClr val="000000"/>
                </a:solidFill>
                <a:cs typeface="Segoe UI" pitchFamily="34" charset="0"/>
                <a:hlinkClick r:id="rId6">
                  <a:extLst>
                    <a:ext uri="{A12FA001-AC4F-418D-AE19-62706E023703}">
                      <ahyp:hlinkClr xmlns:ahyp="http://schemas.microsoft.com/office/drawing/2018/hyperlinkcolor" val="tx"/>
                    </a:ext>
                  </a:extLst>
                </a:hlinkClick>
              </a:rPr>
              <a:t>Azure Migrate </a:t>
            </a:r>
            <a:r>
              <a:rPr lang="en-US" sz="1100" kern="0" dirty="0">
                <a:solidFill>
                  <a:prstClr val="black"/>
                </a:solidFill>
                <a:cs typeface="Segoe UI" pitchFamily="34" charset="0"/>
              </a:rPr>
              <a:t>as a central repository and download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Data Migration Assistant (DMA)</a:t>
            </a:r>
            <a:r>
              <a:rPr lang="en-US" sz="1100" b="1" kern="0" dirty="0">
                <a:solidFill>
                  <a:srgbClr val="000000"/>
                </a:solidFill>
                <a:cs typeface="Segoe UI" pitchFamily="34" charset="0"/>
              </a:rPr>
              <a:t> </a:t>
            </a:r>
            <a:r>
              <a:rPr lang="en-US" sz="1100" kern="0" dirty="0">
                <a:solidFill>
                  <a:prstClr val="black"/>
                </a:solidFill>
                <a:cs typeface="Segoe UI" pitchFamily="34" charset="0"/>
              </a:rPr>
              <a:t>tool. Upload results to migrate project</a:t>
            </a:r>
          </a:p>
        </p:txBody>
      </p:sp>
      <p:sp>
        <p:nvSpPr>
          <p:cNvPr id="18" name="Content Placeholder 17">
            <a:extLst>
              <a:ext uri="{FF2B5EF4-FFF2-40B4-BE49-F238E27FC236}">
                <a16:creationId xmlns:a16="http://schemas.microsoft.com/office/drawing/2014/main" id="{33EA2275-DABA-4562-B80B-76D2104DE2D9}"/>
              </a:ext>
            </a:extLst>
          </p:cNvPr>
          <p:cNvSpPr>
            <a:spLocks noGrp="1"/>
          </p:cNvSpPr>
          <p:nvPr>
            <p:ph sz="quarter" idx="22"/>
          </p:nvPr>
        </p:nvSpPr>
        <p:spPr>
          <a:xfrm>
            <a:off x="5796044" y="3602669"/>
            <a:ext cx="2716266" cy="1185480"/>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Assess on-premises databases using the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DMA</a:t>
            </a:r>
            <a:r>
              <a:rPr lang="en-US" sz="1100" kern="0" dirty="0">
                <a:solidFill>
                  <a:srgbClr val="000000"/>
                </a:solidFill>
                <a:cs typeface="Segoe UI" pitchFamily="34" charset="0"/>
              </a:rPr>
              <a:t> </a:t>
            </a:r>
            <a:r>
              <a:rPr lang="en-US" sz="1100" kern="0" dirty="0">
                <a:solidFill>
                  <a:prstClr val="black"/>
                </a:solidFill>
                <a:cs typeface="Segoe UI" pitchFamily="34" charset="0"/>
              </a:rPr>
              <a:t>tool to understand Azure SQL readiness. Optionally, validate your target database performance using the </a:t>
            </a:r>
            <a:r>
              <a:rPr lang="en-US" sz="1100" b="1" kern="0" dirty="0">
                <a:solidFill>
                  <a:srgbClr val="000000"/>
                </a:solidFill>
                <a:cs typeface="Segoe UI" pitchFamily="34" charset="0"/>
                <a:hlinkClick r:id="rId8">
                  <a:extLst>
                    <a:ext uri="{A12FA001-AC4F-418D-AE19-62706E023703}">
                      <ahyp:hlinkClr xmlns:ahyp="http://schemas.microsoft.com/office/drawing/2018/hyperlinkcolor" val="tx"/>
                    </a:ext>
                  </a:extLst>
                </a:hlinkClick>
              </a:rPr>
              <a:t>Database Experimentation Assistant (DEA)</a:t>
            </a:r>
            <a:endParaRPr lang="en-US" sz="1100" b="1" kern="0" dirty="0">
              <a:solidFill>
                <a:srgbClr val="000000"/>
              </a:solidFill>
              <a:cs typeface="Segoe UI" pitchFamily="34" charset="0"/>
            </a:endParaRPr>
          </a:p>
        </p:txBody>
      </p:sp>
      <p:sp>
        <p:nvSpPr>
          <p:cNvPr id="22" name="Content Placeholder 21">
            <a:extLst>
              <a:ext uri="{FF2B5EF4-FFF2-40B4-BE49-F238E27FC236}">
                <a16:creationId xmlns:a16="http://schemas.microsoft.com/office/drawing/2014/main" id="{31BEB037-74D5-4CF2-9E1C-014F75E3E683}"/>
              </a:ext>
            </a:extLst>
          </p:cNvPr>
          <p:cNvSpPr>
            <a:spLocks noGrp="1"/>
          </p:cNvSpPr>
          <p:nvPr>
            <p:ph sz="quarter" idx="26"/>
          </p:nvPr>
        </p:nvSpPr>
        <p:spPr>
          <a:xfrm>
            <a:off x="9279022" y="3603103"/>
            <a:ext cx="2466133" cy="93564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Sync assessment summary from DMA to Azure Migrate. Use </a:t>
            </a:r>
            <a:r>
              <a:rPr lang="en-US" sz="1100" b="1" kern="0" dirty="0">
                <a:solidFill>
                  <a:srgbClr val="000000"/>
                </a:solidFill>
                <a:cs typeface="Segoe UI" pitchFamily="34" charset="0"/>
                <a:hlinkClick r:id="rId9">
                  <a:extLst>
                    <a:ext uri="{A12FA001-AC4F-418D-AE19-62706E023703}">
                      <ahyp:hlinkClr xmlns:ahyp="http://schemas.microsoft.com/office/drawing/2018/hyperlinkcolor" val="tx"/>
                    </a:ext>
                  </a:extLst>
                </a:hlinkClick>
              </a:rPr>
              <a:t>Database Migration Service (DMS)</a:t>
            </a:r>
            <a:r>
              <a:rPr lang="en-US" sz="1100" kern="0" dirty="0">
                <a:solidFill>
                  <a:srgbClr val="000000"/>
                </a:solidFill>
                <a:cs typeface="Segoe UI" pitchFamily="34" charset="0"/>
              </a:rPr>
              <a:t> </a:t>
            </a:r>
            <a:r>
              <a:rPr lang="en-US" sz="1100" kern="0" dirty="0">
                <a:solidFill>
                  <a:prstClr val="black"/>
                </a:solidFill>
                <a:cs typeface="Segoe UI" pitchFamily="34" charset="0"/>
              </a:rPr>
              <a:t>to move schema, data, &amp; uncontained objects from source server to target server</a:t>
            </a:r>
          </a:p>
        </p:txBody>
      </p:sp>
      <p:sp>
        <p:nvSpPr>
          <p:cNvPr id="11" name="Content Placeholder 10">
            <a:extLst>
              <a:ext uri="{FF2B5EF4-FFF2-40B4-BE49-F238E27FC236}">
                <a16:creationId xmlns:a16="http://schemas.microsoft.com/office/drawing/2014/main" id="{84B92D1D-BA98-4764-AE85-EBF5383D2974}"/>
              </a:ext>
            </a:extLst>
          </p:cNvPr>
          <p:cNvSpPr>
            <a:spLocks noGrp="1"/>
          </p:cNvSpPr>
          <p:nvPr>
            <p:ph sz="quarter" idx="15"/>
          </p:nvPr>
        </p:nvSpPr>
        <p:spPr>
          <a:xfrm>
            <a:off x="100220" y="5246637"/>
            <a:ext cx="2285999"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Code Modernization</a:t>
            </a:r>
          </a:p>
        </p:txBody>
      </p:sp>
      <p:pic>
        <p:nvPicPr>
          <p:cNvPr id="7" name="Picture 6">
            <a:extLst>
              <a:ext uri="{FF2B5EF4-FFF2-40B4-BE49-F238E27FC236}">
                <a16:creationId xmlns:a16="http://schemas.microsoft.com/office/drawing/2014/main" id="{B86CB2A6-3D92-4803-A720-508F938FE6E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456" y="5642073"/>
            <a:ext cx="478888" cy="240904"/>
          </a:xfrm>
          <a:prstGeom prst="rect">
            <a:avLst/>
          </a:prstGeom>
        </p:spPr>
      </p:pic>
      <p:sp>
        <p:nvSpPr>
          <p:cNvPr id="15" name="Content Placeholder 14">
            <a:extLst>
              <a:ext uri="{FF2B5EF4-FFF2-40B4-BE49-F238E27FC236}">
                <a16:creationId xmlns:a16="http://schemas.microsoft.com/office/drawing/2014/main" id="{BA4A3EEB-84D2-4BFB-BAC3-4E5E1108C370}"/>
              </a:ext>
            </a:extLst>
          </p:cNvPr>
          <p:cNvSpPr>
            <a:spLocks noGrp="1"/>
          </p:cNvSpPr>
          <p:nvPr>
            <p:ph sz="quarter" idx="19"/>
          </p:nvPr>
        </p:nvSpPr>
        <p:spPr>
          <a:xfrm>
            <a:off x="2518772" y="5233396"/>
            <a:ext cx="2068908" cy="48318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Download and install the </a:t>
            </a:r>
            <a:r>
              <a:rPr lang="en-US" sz="1100" b="1" kern="0" dirty="0">
                <a:solidFill>
                  <a:prstClr val="black"/>
                </a:solidFill>
                <a:cs typeface="Segoe UI" pitchFamily="34" charset="0"/>
                <a:hlinkClick r:id="rId11">
                  <a:extLst>
                    <a:ext uri="{A12FA001-AC4F-418D-AE19-62706E023703}">
                      <ahyp:hlinkClr xmlns:ahyp="http://schemas.microsoft.com/office/drawing/2018/hyperlinkcolor" val="tx"/>
                    </a:ext>
                  </a:extLst>
                </a:hlinkClick>
              </a:rPr>
              <a:t>.NET Upgrade Assistant</a:t>
            </a:r>
            <a:endParaRPr lang="en-US" sz="1100" b="1" kern="0" dirty="0">
              <a:solidFill>
                <a:prstClr val="black"/>
              </a:solidFill>
              <a:cs typeface="Segoe UI" pitchFamily="34" charset="0"/>
            </a:endParaRPr>
          </a:p>
        </p:txBody>
      </p:sp>
      <p:sp>
        <p:nvSpPr>
          <p:cNvPr id="19" name="Content Placeholder 18">
            <a:extLst>
              <a:ext uri="{FF2B5EF4-FFF2-40B4-BE49-F238E27FC236}">
                <a16:creationId xmlns:a16="http://schemas.microsoft.com/office/drawing/2014/main" id="{A5B98519-E142-4AE2-BCC1-E8DE673BA592}"/>
              </a:ext>
            </a:extLst>
          </p:cNvPr>
          <p:cNvSpPr>
            <a:spLocks noGrp="1"/>
          </p:cNvSpPr>
          <p:nvPr>
            <p:ph sz="quarter" idx="23"/>
          </p:nvPr>
        </p:nvSpPr>
        <p:spPr>
          <a:xfrm>
            <a:off x="5796044" y="5233396"/>
            <a:ext cx="2707213" cy="1138358"/>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Upload ASP.NET MVC, Windows Forms or WPF projects to analyze dependencies and use </a:t>
            </a:r>
            <a:r>
              <a:rPr lang="en-US" sz="1100" b="1" kern="0" dirty="0">
                <a:solidFill>
                  <a:prstClr val="black"/>
                </a:solidFill>
                <a:cs typeface="Segoe UI" pitchFamily="34" charset="0"/>
                <a:hlinkClick r:id="rId12">
                  <a:extLst>
                    <a:ext uri="{A12FA001-AC4F-418D-AE19-62706E023703}">
                      <ahyp:hlinkClr xmlns:ahyp="http://schemas.microsoft.com/office/drawing/2018/hyperlinkcolor" val="tx"/>
                    </a:ext>
                  </a:extLst>
                </a:hlinkClick>
              </a:rPr>
              <a:t>.NET Portability Analyzer </a:t>
            </a:r>
            <a:r>
              <a:rPr lang="en-US" sz="1100" kern="0" dirty="0">
                <a:solidFill>
                  <a:prstClr val="black"/>
                </a:solidFill>
                <a:cs typeface="Segoe UI" pitchFamily="34" charset="0"/>
              </a:rPr>
              <a:t>to analyze assemblies for detailed report on .NET APIs required to modernize with Core</a:t>
            </a:r>
          </a:p>
        </p:txBody>
      </p:sp>
      <p:sp>
        <p:nvSpPr>
          <p:cNvPr id="23" name="Content Placeholder 22">
            <a:extLst>
              <a:ext uri="{FF2B5EF4-FFF2-40B4-BE49-F238E27FC236}">
                <a16:creationId xmlns:a16="http://schemas.microsoft.com/office/drawing/2014/main" id="{1EE77E8A-CB42-413D-BC10-4A8D59DAFAA9}"/>
              </a:ext>
            </a:extLst>
          </p:cNvPr>
          <p:cNvSpPr>
            <a:spLocks noGrp="1"/>
          </p:cNvSpPr>
          <p:nvPr>
            <p:ph sz="quarter" idx="27"/>
          </p:nvPr>
        </p:nvSpPr>
        <p:spPr>
          <a:xfrm>
            <a:off x="9279022" y="5233937"/>
            <a:ext cx="2512260" cy="87312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Update to SDK-style projects, update Target Framework, Update NuGet Packages (Windows Compat Pack), Add template files, update C# source using analyzers</a:t>
            </a:r>
          </a:p>
        </p:txBody>
      </p:sp>
      <p:grpSp>
        <p:nvGrpSpPr>
          <p:cNvPr id="3" name="Group 2">
            <a:extLst>
              <a:ext uri="{FF2B5EF4-FFF2-40B4-BE49-F238E27FC236}">
                <a16:creationId xmlns:a16="http://schemas.microsoft.com/office/drawing/2014/main" id="{E6A88ADB-3DBB-4D17-970B-51EB2C2889B4}"/>
              </a:ext>
              <a:ext uri="{C183D7F6-B498-43B3-948B-1728B52AA6E4}">
                <adec:decorative xmlns:adec="http://schemas.microsoft.com/office/drawing/2017/decorative" val="1"/>
              </a:ext>
            </a:extLst>
          </p:cNvPr>
          <p:cNvGrpSpPr/>
          <p:nvPr/>
        </p:nvGrpSpPr>
        <p:grpSpPr>
          <a:xfrm>
            <a:off x="5146769" y="1525170"/>
            <a:ext cx="4132254" cy="3507002"/>
            <a:chOff x="5146769" y="1525170"/>
            <a:chExt cx="4132254" cy="3507002"/>
          </a:xfrm>
        </p:grpSpPr>
        <p:sp>
          <p:nvSpPr>
            <p:cNvPr id="54" name="Arrow: Right 4">
              <a:extLst>
                <a:ext uri="{FF2B5EF4-FFF2-40B4-BE49-F238E27FC236}">
                  <a16:creationId xmlns:a16="http://schemas.microsoft.com/office/drawing/2014/main" id="{9EACD48C-4FED-4EAC-89A7-B54A3B5E1C44}"/>
                </a:ext>
                <a:ext uri="{C183D7F6-B498-43B3-948B-1728B52AA6E4}">
                  <adec:decorative xmlns:adec="http://schemas.microsoft.com/office/drawing/2017/decorative" val="1"/>
                </a:ext>
              </a:extLst>
            </p:cNvPr>
            <p:cNvSpPr/>
            <p:nvPr/>
          </p:nvSpPr>
          <p:spPr bwMode="auto">
            <a:xfrm>
              <a:off x="5146769"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5" name="Arrow: Right 4">
              <a:extLst>
                <a:ext uri="{FF2B5EF4-FFF2-40B4-BE49-F238E27FC236}">
                  <a16:creationId xmlns:a16="http://schemas.microsoft.com/office/drawing/2014/main" id="{C8F28C92-2582-43AF-BA95-A1E5B9A149C6}"/>
                </a:ext>
                <a:ext uri="{C183D7F6-B498-43B3-948B-1728B52AA6E4}">
                  <adec:decorative xmlns:adec="http://schemas.microsoft.com/office/drawing/2017/decorative" val="1"/>
                </a:ext>
              </a:extLst>
            </p:cNvPr>
            <p:cNvSpPr/>
            <p:nvPr/>
          </p:nvSpPr>
          <p:spPr bwMode="auto">
            <a:xfrm>
              <a:off x="8682937"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useBgFill="1">
          <p:nvSpPr>
            <p:cNvPr id="59" name="Arrow: Pentagon 73">
              <a:extLst>
                <a:ext uri="{FF2B5EF4-FFF2-40B4-BE49-F238E27FC236}">
                  <a16:creationId xmlns:a16="http://schemas.microsoft.com/office/drawing/2014/main" id="{1C603A7D-73DC-4CE0-8953-5D19DB58E953}"/>
                </a:ext>
                <a:ext uri="{C183D7F6-B498-43B3-948B-1728B52AA6E4}">
                  <adec:decorative xmlns:adec="http://schemas.microsoft.com/office/drawing/2017/decorative" val="1"/>
                </a:ext>
              </a:extLst>
            </p:cNvPr>
            <p:cNvSpPr>
              <a:spLocks/>
            </p:cNvSpPr>
            <p:nvPr/>
          </p:nvSpPr>
          <p:spPr bwMode="auto">
            <a:xfrm>
              <a:off x="9078968" y="1525170"/>
              <a:ext cx="200055" cy="338554"/>
            </a:xfrm>
            <a:custGeom>
              <a:avLst/>
              <a:gdLst>
                <a:gd name="connsiteX0" fmla="*/ 0 w 2628121"/>
                <a:gd name="connsiteY0" fmla="*/ 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5" fmla="*/ 0 w 2628121"/>
                <a:gd name="connsiteY5" fmla="*/ 0 h 400110"/>
                <a:gd name="connsiteX0" fmla="*/ 0 w 2628121"/>
                <a:gd name="connsiteY0" fmla="*/ 40011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0" fmla="*/ 0 w 200055"/>
                <a:gd name="connsiteY0" fmla="*/ 400110 h 400110"/>
                <a:gd name="connsiteX1" fmla="*/ 0 w 200055"/>
                <a:gd name="connsiteY1" fmla="*/ 0 h 400110"/>
                <a:gd name="connsiteX2" fmla="*/ 200055 w 200055"/>
                <a:gd name="connsiteY2" fmla="*/ 200055 h 400110"/>
                <a:gd name="connsiteX3" fmla="*/ 0 w 200055"/>
                <a:gd name="connsiteY3" fmla="*/ 400110 h 400110"/>
              </a:gdLst>
              <a:ahLst/>
              <a:cxnLst>
                <a:cxn ang="0">
                  <a:pos x="connsiteX0" y="connsiteY0"/>
                </a:cxn>
                <a:cxn ang="0">
                  <a:pos x="connsiteX1" y="connsiteY1"/>
                </a:cxn>
                <a:cxn ang="0">
                  <a:pos x="connsiteX2" y="connsiteY2"/>
                </a:cxn>
                <a:cxn ang="0">
                  <a:pos x="connsiteX3" y="connsiteY3"/>
                </a:cxn>
              </a:cxnLst>
              <a:rect l="l" t="t" r="r" b="b"/>
              <a:pathLst>
                <a:path w="200055" h="400110">
                  <a:moveTo>
                    <a:pt x="0" y="400110"/>
                  </a:moveTo>
                  <a:lnTo>
                    <a:pt x="0" y="0"/>
                  </a:lnTo>
                  <a:lnTo>
                    <a:pt x="200055" y="200055"/>
                  </a:lnTo>
                  <a:lnTo>
                    <a:pt x="0" y="400110"/>
                  </a:lnTo>
                  <a:close/>
                </a:path>
              </a:pathLst>
            </a:custGeom>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solidFill>
                  <a:schemeClr val="bg1"/>
                </a:solidFill>
                <a:latin typeface="+mj-lt"/>
                <a:cs typeface="Segoe UI" pitchFamily="34" charset="0"/>
              </a:endParaRPr>
            </a:p>
          </p:txBody>
        </p:sp>
      </p:grpSp>
    </p:spTree>
    <p:extLst>
      <p:ext uri="{BB962C8B-B14F-4D97-AF65-F5344CB8AC3E}">
        <p14:creationId xmlns:p14="http://schemas.microsoft.com/office/powerpoint/2010/main" val="17211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9D44-C1A6-4EE8-9A9F-622F29D3EC37}"/>
              </a:ext>
            </a:extLst>
          </p:cNvPr>
          <p:cNvSpPr>
            <a:spLocks noGrp="1"/>
          </p:cNvSpPr>
          <p:nvPr>
            <p:ph type="title"/>
          </p:nvPr>
        </p:nvSpPr>
        <p:spPr>
          <a:xfrm>
            <a:off x="381320" y="523533"/>
            <a:ext cx="11018838" cy="554038"/>
          </a:xfrm>
        </p:spPr>
        <p:txBody>
          <a:bodyPr/>
          <a:lstStyle/>
          <a:p>
            <a:r>
              <a:rPr lang="en-US" dirty="0"/>
              <a:t>Azure Migration and Modernization Program</a:t>
            </a:r>
          </a:p>
        </p:txBody>
      </p:sp>
      <p:sp>
        <p:nvSpPr>
          <p:cNvPr id="3" name="Content Placeholder 2">
            <a:extLst>
              <a:ext uri="{FF2B5EF4-FFF2-40B4-BE49-F238E27FC236}">
                <a16:creationId xmlns:a16="http://schemas.microsoft.com/office/drawing/2014/main" id="{83566931-81B0-4328-B538-3D081A37D4B9}"/>
              </a:ext>
            </a:extLst>
          </p:cNvPr>
          <p:cNvSpPr>
            <a:spLocks noGrp="1"/>
          </p:cNvSpPr>
          <p:nvPr>
            <p:ph sz="quarter" idx="10"/>
          </p:nvPr>
        </p:nvSpPr>
        <p:spPr>
          <a:xfrm>
            <a:off x="3104429" y="1333191"/>
            <a:ext cx="6301544" cy="584650"/>
          </a:xfrm>
        </p:spPr>
        <p:txBody>
          <a:bodyPr/>
          <a:lstStyle/>
          <a:p>
            <a:pPr marL="0" lvl="0" indent="0" algn="ctr" defTabSz="914400">
              <a:lnSpc>
                <a:spcPct val="100000"/>
              </a:lnSpc>
              <a:spcBef>
                <a:spcPts val="0"/>
              </a:spcBef>
              <a:buNone/>
              <a:defRPr/>
            </a:pPr>
            <a:r>
              <a:rPr lang="en-US" sz="1600" b="1" dirty="0">
                <a:solidFill>
                  <a:prstClr val="white"/>
                </a:solidFill>
              </a:rPr>
              <a:t>Get expert help and resources to modernize your applications</a:t>
            </a:r>
          </a:p>
          <a:p>
            <a:pPr marL="0" lvl="0" indent="0" algn="ctr" defTabSz="914400">
              <a:lnSpc>
                <a:spcPct val="100000"/>
              </a:lnSpc>
              <a:spcBef>
                <a:spcPts val="0"/>
              </a:spcBef>
              <a:buNone/>
              <a:defRPr/>
            </a:pPr>
            <a:r>
              <a:rPr lang="en-US" sz="1200" b="1" dirty="0">
                <a:solidFill>
                  <a:srgbClr val="409ADF"/>
                </a:solidFill>
              </a:rPr>
              <a:t>Scale on demand | Enhance productivity &amp; resiliency | Lower cost</a:t>
            </a:r>
          </a:p>
        </p:txBody>
      </p:sp>
      <p:pic>
        <p:nvPicPr>
          <p:cNvPr id="25" name="Picture 24">
            <a:extLst>
              <a:ext uri="{FF2B5EF4-FFF2-40B4-BE49-F238E27FC236}">
                <a16:creationId xmlns:a16="http://schemas.microsoft.com/office/drawing/2014/main" id="{096DDAFD-A246-4C72-9007-BFB8E169E4E8}"/>
              </a:ext>
              <a:ext uri="{C183D7F6-B498-43B3-948B-1728B52AA6E4}">
                <adec:decorative xmlns:adec="http://schemas.microsoft.com/office/drawing/2017/decorative" val="1"/>
              </a:ext>
            </a:extLst>
          </p:cNvPr>
          <p:cNvPicPr>
            <a:picLocks/>
          </p:cNvPicPr>
          <p:nvPr/>
        </p:nvPicPr>
        <p:blipFill>
          <a:blip r:embed="rId3"/>
          <a:stretch>
            <a:fillRect/>
          </a:stretch>
        </p:blipFill>
        <p:spPr>
          <a:xfrm>
            <a:off x="1299817" y="2378439"/>
            <a:ext cx="246238" cy="426124"/>
          </a:xfrm>
          <a:prstGeom prst="rect">
            <a:avLst/>
          </a:prstGeom>
        </p:spPr>
      </p:pic>
      <p:sp>
        <p:nvSpPr>
          <p:cNvPr id="4" name="Content Placeholder 3">
            <a:extLst>
              <a:ext uri="{FF2B5EF4-FFF2-40B4-BE49-F238E27FC236}">
                <a16:creationId xmlns:a16="http://schemas.microsoft.com/office/drawing/2014/main" id="{87BB86EB-55EE-4A8C-99AC-AB355C70A614}"/>
              </a:ext>
            </a:extLst>
          </p:cNvPr>
          <p:cNvSpPr>
            <a:spLocks noGrp="1"/>
          </p:cNvSpPr>
          <p:nvPr>
            <p:ph sz="quarter" idx="11"/>
          </p:nvPr>
        </p:nvSpPr>
        <p:spPr>
          <a:xfrm>
            <a:off x="363151" y="2978956"/>
            <a:ext cx="2000250" cy="792291"/>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Proven end to end approach:</a:t>
            </a:r>
            <a:br>
              <a:rPr lang="en-US" sz="1200" b="1" kern="0" dirty="0">
                <a:solidFill>
                  <a:prstClr val="black"/>
                </a:solidFill>
              </a:rPr>
            </a:br>
            <a:r>
              <a:rPr lang="en-US" sz="1200" b="1" kern="0" dirty="0">
                <a:solidFill>
                  <a:prstClr val="black"/>
                </a:solidFill>
              </a:rPr>
              <a:t>Cloud Adoption Framework for Azure</a:t>
            </a:r>
          </a:p>
        </p:txBody>
      </p:sp>
      <p:pic>
        <p:nvPicPr>
          <p:cNvPr id="28" name="Picture 27">
            <a:extLst>
              <a:ext uri="{FF2B5EF4-FFF2-40B4-BE49-F238E27FC236}">
                <a16:creationId xmlns:a16="http://schemas.microsoft.com/office/drawing/2014/main" id="{E3BC78E8-FCD9-4310-ABD0-9D848B6F721C}"/>
              </a:ext>
              <a:ext uri="{C183D7F6-B498-43B3-948B-1728B52AA6E4}">
                <adec:decorative xmlns:adec="http://schemas.microsoft.com/office/drawing/2017/decorative" val="1"/>
              </a:ext>
            </a:extLst>
          </p:cNvPr>
          <p:cNvPicPr>
            <a:picLocks/>
          </p:cNvPicPr>
          <p:nvPr/>
        </p:nvPicPr>
        <p:blipFill>
          <a:blip r:embed="rId4"/>
          <a:stretch>
            <a:fillRect/>
          </a:stretch>
        </p:blipFill>
        <p:spPr>
          <a:xfrm>
            <a:off x="3071088" y="2384067"/>
            <a:ext cx="417490" cy="414868"/>
          </a:xfrm>
          <a:prstGeom prst="rect">
            <a:avLst/>
          </a:prstGeom>
        </p:spPr>
      </p:pic>
      <p:sp>
        <p:nvSpPr>
          <p:cNvPr id="5" name="Content Placeholder 4">
            <a:extLst>
              <a:ext uri="{FF2B5EF4-FFF2-40B4-BE49-F238E27FC236}">
                <a16:creationId xmlns:a16="http://schemas.microsoft.com/office/drawing/2014/main" id="{8F6CEF9F-9526-4BC2-AC97-C453E0CEAA85}"/>
              </a:ext>
            </a:extLst>
          </p:cNvPr>
          <p:cNvSpPr>
            <a:spLocks noGrp="1"/>
          </p:cNvSpPr>
          <p:nvPr>
            <p:ph sz="quarter" idx="12"/>
          </p:nvPr>
        </p:nvSpPr>
        <p:spPr>
          <a:xfrm>
            <a:off x="2649985" y="2978956"/>
            <a:ext cx="1214216" cy="606615"/>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Cost-effective </a:t>
            </a:r>
            <a:br>
              <a:rPr lang="en-US" sz="1200" b="1" kern="0" dirty="0">
                <a:solidFill>
                  <a:prstClr val="black"/>
                </a:solidFill>
              </a:rPr>
            </a:br>
            <a:r>
              <a:rPr lang="en-US" sz="1200" b="1" kern="0" dirty="0">
                <a:solidFill>
                  <a:prstClr val="black"/>
                </a:solidFill>
              </a:rPr>
              <a:t>offers and incentives</a:t>
            </a:r>
          </a:p>
        </p:txBody>
      </p:sp>
      <p:pic>
        <p:nvPicPr>
          <p:cNvPr id="31" name="Picture 30">
            <a:extLst>
              <a:ext uri="{FF2B5EF4-FFF2-40B4-BE49-F238E27FC236}">
                <a16:creationId xmlns:a16="http://schemas.microsoft.com/office/drawing/2014/main" id="{1190C036-8803-4425-8C0C-6C47ACD078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52756" y="2356438"/>
            <a:ext cx="567946" cy="470126"/>
          </a:xfrm>
          <a:prstGeom prst="rect">
            <a:avLst/>
          </a:prstGeom>
        </p:spPr>
      </p:pic>
      <p:sp>
        <p:nvSpPr>
          <p:cNvPr id="7" name="Content Placeholder 6">
            <a:extLst>
              <a:ext uri="{FF2B5EF4-FFF2-40B4-BE49-F238E27FC236}">
                <a16:creationId xmlns:a16="http://schemas.microsoft.com/office/drawing/2014/main" id="{8959CFF8-F98F-4C16-A50F-B8C2B92C4A47}"/>
              </a:ext>
            </a:extLst>
          </p:cNvPr>
          <p:cNvSpPr>
            <a:spLocks noGrp="1"/>
          </p:cNvSpPr>
          <p:nvPr>
            <p:ph sz="quarter" idx="13"/>
          </p:nvPr>
        </p:nvSpPr>
        <p:spPr>
          <a:xfrm>
            <a:off x="4342108" y="2986192"/>
            <a:ext cx="1214217" cy="43483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Technical </a:t>
            </a:r>
            <a:br>
              <a:rPr lang="en-US" sz="1200" b="1" kern="0" dirty="0">
                <a:solidFill>
                  <a:prstClr val="black"/>
                </a:solidFill>
              </a:rPr>
            </a:br>
            <a:r>
              <a:rPr lang="en-US" sz="1200" b="1" kern="0" dirty="0">
                <a:solidFill>
                  <a:prstClr val="black"/>
                </a:solidFill>
              </a:rPr>
              <a:t>skill building </a:t>
            </a:r>
          </a:p>
        </p:txBody>
      </p:sp>
      <p:pic>
        <p:nvPicPr>
          <p:cNvPr id="34" name="Picture 33">
            <a:extLst>
              <a:ext uri="{FF2B5EF4-FFF2-40B4-BE49-F238E27FC236}">
                <a16:creationId xmlns:a16="http://schemas.microsoft.com/office/drawing/2014/main" id="{2718CCD7-5C35-4DEB-B965-D09C5FA193A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284" y="2403158"/>
            <a:ext cx="376686" cy="376686"/>
          </a:xfrm>
          <a:prstGeom prst="rect">
            <a:avLst/>
          </a:prstGeom>
        </p:spPr>
      </p:pic>
      <p:sp>
        <p:nvSpPr>
          <p:cNvPr id="8" name="Content Placeholder 7">
            <a:extLst>
              <a:ext uri="{FF2B5EF4-FFF2-40B4-BE49-F238E27FC236}">
                <a16:creationId xmlns:a16="http://schemas.microsoft.com/office/drawing/2014/main" id="{8D358373-08FC-4698-8087-918944FDD231}"/>
              </a:ext>
            </a:extLst>
          </p:cNvPr>
          <p:cNvSpPr>
            <a:spLocks noGrp="1"/>
          </p:cNvSpPr>
          <p:nvPr>
            <p:ph sz="quarter" idx="14"/>
          </p:nvPr>
        </p:nvSpPr>
        <p:spPr>
          <a:xfrm>
            <a:off x="6314803" y="2977080"/>
            <a:ext cx="1282972" cy="632839"/>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Free cloud migration tools: Azure Migrate</a:t>
            </a:r>
          </a:p>
        </p:txBody>
      </p:sp>
      <p:pic>
        <p:nvPicPr>
          <p:cNvPr id="37" name="Picture 36">
            <a:extLst>
              <a:ext uri="{FF2B5EF4-FFF2-40B4-BE49-F238E27FC236}">
                <a16:creationId xmlns:a16="http://schemas.microsoft.com/office/drawing/2014/main" id="{B51FB45D-9DF1-4533-A380-9CB4E535B7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611080" y="2471049"/>
            <a:ext cx="478888" cy="240904"/>
          </a:xfrm>
          <a:prstGeom prst="rect">
            <a:avLst/>
          </a:prstGeom>
        </p:spPr>
      </p:pic>
      <p:sp>
        <p:nvSpPr>
          <p:cNvPr id="9" name="Content Placeholder 8">
            <a:extLst>
              <a:ext uri="{FF2B5EF4-FFF2-40B4-BE49-F238E27FC236}">
                <a16:creationId xmlns:a16="http://schemas.microsoft.com/office/drawing/2014/main" id="{1F013732-3206-4179-9C73-1CE366BB9AD5}"/>
              </a:ext>
            </a:extLst>
          </p:cNvPr>
          <p:cNvSpPr>
            <a:spLocks noGrp="1"/>
          </p:cNvSpPr>
          <p:nvPr>
            <p:ph sz="quarter" idx="15"/>
          </p:nvPr>
        </p:nvSpPr>
        <p:spPr>
          <a:xfrm>
            <a:off x="8036606" y="2985750"/>
            <a:ext cx="1526391" cy="662211"/>
          </a:xfrm>
        </p:spPr>
        <p:txBody>
          <a:bodyPr/>
          <a:lstStyle/>
          <a:p>
            <a:pPr marL="0" lvl="0" indent="0" algn="ctr" defTabSz="932114" fontAlgn="base">
              <a:lnSpc>
                <a:spcPct val="100000"/>
              </a:lnSpc>
              <a:spcBef>
                <a:spcPts val="0"/>
              </a:spcBef>
              <a:spcAft>
                <a:spcPts val="400"/>
              </a:spcAft>
              <a:buNone/>
              <a:defRPr/>
            </a:pPr>
            <a:r>
              <a:rPr lang="en-US" sz="1200" b="1" kern="0" dirty="0">
                <a:solidFill>
                  <a:prstClr val="black"/>
                </a:solidFill>
              </a:rPr>
              <a:t>In-depth assistance from FastTrack for </a:t>
            </a:r>
            <a:br>
              <a:rPr lang="en-US" sz="1200" b="1" kern="0" dirty="0">
                <a:solidFill>
                  <a:prstClr val="black"/>
                </a:solidFill>
              </a:rPr>
            </a:br>
            <a:r>
              <a:rPr lang="en-US" sz="1200" b="1" kern="0" dirty="0">
                <a:solidFill>
                  <a:prstClr val="black"/>
                </a:solidFill>
              </a:rPr>
              <a:t>Azure engineers</a:t>
            </a:r>
          </a:p>
        </p:txBody>
      </p:sp>
      <p:pic>
        <p:nvPicPr>
          <p:cNvPr id="40" name="Picture 39">
            <a:extLst>
              <a:ext uri="{FF2B5EF4-FFF2-40B4-BE49-F238E27FC236}">
                <a16:creationId xmlns:a16="http://schemas.microsoft.com/office/drawing/2014/main" id="{C506CC64-86DA-4FAA-9AB5-52C44F97233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507397" y="2392209"/>
            <a:ext cx="400044" cy="398584"/>
          </a:xfrm>
          <a:prstGeom prst="rect">
            <a:avLst/>
          </a:prstGeom>
        </p:spPr>
      </p:pic>
      <p:sp>
        <p:nvSpPr>
          <p:cNvPr id="10" name="Content Placeholder 9">
            <a:extLst>
              <a:ext uri="{FF2B5EF4-FFF2-40B4-BE49-F238E27FC236}">
                <a16:creationId xmlns:a16="http://schemas.microsoft.com/office/drawing/2014/main" id="{71D06A5A-94ED-4806-B6C8-CFDC4D65BD94}"/>
              </a:ext>
            </a:extLst>
          </p:cNvPr>
          <p:cNvSpPr>
            <a:spLocks noGrp="1"/>
          </p:cNvSpPr>
          <p:nvPr>
            <p:ph sz="quarter" idx="16"/>
          </p:nvPr>
        </p:nvSpPr>
        <p:spPr>
          <a:xfrm>
            <a:off x="9713047" y="2983483"/>
            <a:ext cx="1871662" cy="48949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Expert help from specialized partners</a:t>
            </a:r>
          </a:p>
        </p:txBody>
      </p:sp>
      <p:sp>
        <p:nvSpPr>
          <p:cNvPr id="11" name="Content Placeholder 10">
            <a:extLst>
              <a:ext uri="{FF2B5EF4-FFF2-40B4-BE49-F238E27FC236}">
                <a16:creationId xmlns:a16="http://schemas.microsoft.com/office/drawing/2014/main" id="{32F95060-CA66-47BB-9E5C-048A997147E7}"/>
              </a:ext>
            </a:extLst>
          </p:cNvPr>
          <p:cNvSpPr>
            <a:spLocks noGrp="1"/>
          </p:cNvSpPr>
          <p:nvPr>
            <p:ph sz="quarter" idx="17"/>
          </p:nvPr>
        </p:nvSpPr>
        <p:spPr>
          <a:xfrm>
            <a:off x="5201198" y="3910696"/>
            <a:ext cx="1871663" cy="314325"/>
          </a:xfrm>
        </p:spPr>
        <p:txBody>
          <a:bodyPr/>
          <a:lstStyle/>
          <a:p>
            <a:pPr marL="0" lvl="0" indent="0" algn="ctr" defTabSz="914400">
              <a:lnSpc>
                <a:spcPct val="100000"/>
              </a:lnSpc>
              <a:spcBef>
                <a:spcPts val="0"/>
              </a:spcBef>
              <a:buNone/>
              <a:defRPr/>
            </a:pPr>
            <a:r>
              <a:rPr lang="en-US" sz="2000" kern="0" dirty="0">
                <a:solidFill>
                  <a:srgbClr val="0078D4"/>
                </a:solidFill>
                <a:latin typeface="Segoe UI Semibold"/>
              </a:rPr>
              <a:t>What’s NEW</a:t>
            </a:r>
          </a:p>
        </p:txBody>
      </p:sp>
      <p:sp>
        <p:nvSpPr>
          <p:cNvPr id="12" name="Content Placeholder 11">
            <a:extLst>
              <a:ext uri="{FF2B5EF4-FFF2-40B4-BE49-F238E27FC236}">
                <a16:creationId xmlns:a16="http://schemas.microsoft.com/office/drawing/2014/main" id="{77BA6C2E-0C1B-4296-902E-68711C816905}"/>
              </a:ext>
            </a:extLst>
          </p:cNvPr>
          <p:cNvSpPr>
            <a:spLocks noGrp="1"/>
          </p:cNvSpPr>
          <p:nvPr>
            <p:ph sz="quarter" idx="18"/>
          </p:nvPr>
        </p:nvSpPr>
        <p:spPr>
          <a:xfrm>
            <a:off x="3044248" y="4806234"/>
            <a:ext cx="6192404" cy="1172975"/>
          </a:xfrm>
        </p:spPr>
        <p:txBody>
          <a:bodyPr/>
          <a:lstStyle/>
          <a:p>
            <a:pPr marL="0" lvl="0" indent="0" algn="ctr" defTabSz="932472" fontAlgn="base">
              <a:lnSpc>
                <a:spcPct val="100000"/>
              </a:lnSpc>
              <a:spcBef>
                <a:spcPct val="0"/>
              </a:spcBef>
              <a:spcAft>
                <a:spcPts val="600"/>
              </a:spcAft>
              <a:buNone/>
              <a:defRPr/>
            </a:pPr>
            <a:r>
              <a:rPr lang="en-US" sz="1800" kern="0" dirty="0">
                <a:solidFill>
                  <a:prstClr val="black"/>
                </a:solidFill>
                <a:latin typeface="Segoe UI Semibold"/>
                <a:cs typeface="Segoe UI"/>
              </a:rPr>
              <a:t>Expanded App Modernization support </a:t>
            </a:r>
            <a:r>
              <a:rPr lang="en-US" sz="1600" kern="0" dirty="0">
                <a:solidFill>
                  <a:prstClr val="black"/>
                </a:solidFill>
                <a:latin typeface="Segoe UI Semibold"/>
                <a:cs typeface="Segoe UI"/>
              </a:rPr>
              <a:t>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Bring any app: </a:t>
            </a:r>
            <a:r>
              <a:rPr lang="en-US" sz="1300" kern="0" dirty="0">
                <a:solidFill>
                  <a:srgbClr val="0067B5"/>
                </a:solidFill>
                <a:cs typeface="Segoe UI"/>
              </a:rPr>
              <a:t>support for all frameworks including .NET, Java, Linux-based apps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Choose the right hosting option : </a:t>
            </a:r>
            <a:r>
              <a:rPr lang="en-US" sz="1300" kern="0" dirty="0">
                <a:solidFill>
                  <a:srgbClr val="0067B5"/>
                </a:solidFill>
                <a:cs typeface="Segoe UI"/>
              </a:rPr>
              <a:t>IaaS, PaaS, DBaaS or Containers*</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Modernize at your own pace: </a:t>
            </a:r>
            <a:r>
              <a:rPr lang="en-US" sz="1300" kern="0" dirty="0">
                <a:solidFill>
                  <a:srgbClr val="0067B5"/>
                </a:solidFill>
                <a:cs typeface="Segoe UI"/>
              </a:rPr>
              <a:t>no minimum # of apps**</a:t>
            </a:r>
          </a:p>
        </p:txBody>
      </p:sp>
      <p:sp>
        <p:nvSpPr>
          <p:cNvPr id="13" name="Content Placeholder 12">
            <a:extLst>
              <a:ext uri="{FF2B5EF4-FFF2-40B4-BE49-F238E27FC236}">
                <a16:creationId xmlns:a16="http://schemas.microsoft.com/office/drawing/2014/main" id="{EFD8F591-A1E2-46CA-9A8F-BA41F6A8A4C1}"/>
              </a:ext>
            </a:extLst>
          </p:cNvPr>
          <p:cNvSpPr>
            <a:spLocks noGrp="1"/>
          </p:cNvSpPr>
          <p:nvPr>
            <p:ph sz="quarter" idx="19"/>
          </p:nvPr>
        </p:nvSpPr>
        <p:spPr>
          <a:xfrm>
            <a:off x="4673270" y="6297863"/>
            <a:ext cx="1173493" cy="287012"/>
          </a:xfrm>
        </p:spPr>
        <p:txBody>
          <a:bodyPr/>
          <a:lstStyle/>
          <a:p>
            <a:pPr marL="0" lvl="0" indent="0" defTabSz="932060">
              <a:lnSpc>
                <a:spcPct val="100000"/>
              </a:lnSpc>
              <a:spcBef>
                <a:spcPts val="0"/>
              </a:spcBef>
              <a:buNone/>
              <a:defRPr/>
            </a:pPr>
            <a:r>
              <a:rPr lang="en-US" sz="1400" b="1" kern="0" dirty="0">
                <a:solidFill>
                  <a:prstClr val="black"/>
                </a:solidFill>
              </a:rPr>
              <a:t>Learn more </a:t>
            </a:r>
            <a:r>
              <a:rPr lang="en-US" sz="1400" b="1" kern="0" dirty="0">
                <a:solidFill>
                  <a:srgbClr val="0078D4"/>
                </a:solidFill>
              </a:rPr>
              <a:t>|</a:t>
            </a:r>
          </a:p>
        </p:txBody>
      </p:sp>
      <p:sp>
        <p:nvSpPr>
          <p:cNvPr id="20" name="Text Placeholder 2">
            <a:extLst>
              <a:ext uri="{FF2B5EF4-FFF2-40B4-BE49-F238E27FC236}">
                <a16:creationId xmlns:a16="http://schemas.microsoft.com/office/drawing/2014/main" id="{B7CF7858-B210-412D-A3C1-ACF1829A3684}"/>
              </a:ext>
            </a:extLst>
          </p:cNvPr>
          <p:cNvSpPr>
            <a:spLocks noGrp="1"/>
          </p:cNvSpPr>
          <p:nvPr>
            <p:ph type="body" sz="quarter" idx="21"/>
          </p:nvPr>
        </p:nvSpPr>
        <p:spPr>
          <a:xfrm>
            <a:off x="5782729" y="6316588"/>
            <a:ext cx="1694668" cy="216521"/>
          </a:xfrm>
        </p:spPr>
        <p:txBody>
          <a:bodyPr/>
          <a:lstStyle/>
          <a:p>
            <a:pPr marL="0" lvl="0" indent="0">
              <a:buNone/>
            </a:pPr>
            <a:r>
              <a:rPr kumimoji="0" lang="en-US" sz="1400" b="1" i="0" u="none" strike="noStrike" kern="0" cap="none" spc="0" normalizeH="0" baseline="0" noProof="0" dirty="0">
                <a:ln>
                  <a:noFill/>
                </a:ln>
                <a:solidFill>
                  <a:srgbClr val="0078D4"/>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Azure.com/AMP</a:t>
            </a:r>
            <a:endParaRPr lang="en-US" dirty="0">
              <a:solidFill>
                <a:srgbClr val="0078D4"/>
              </a:solidFill>
            </a:endParaRPr>
          </a:p>
        </p:txBody>
      </p:sp>
      <p:sp>
        <p:nvSpPr>
          <p:cNvPr id="14" name="Content Placeholder 13">
            <a:extLst>
              <a:ext uri="{FF2B5EF4-FFF2-40B4-BE49-F238E27FC236}">
                <a16:creationId xmlns:a16="http://schemas.microsoft.com/office/drawing/2014/main" id="{036BE194-402F-4AB3-957B-285F57F16612}"/>
              </a:ext>
            </a:extLst>
          </p:cNvPr>
          <p:cNvSpPr>
            <a:spLocks noGrp="1"/>
          </p:cNvSpPr>
          <p:nvPr>
            <p:ph sz="quarter" idx="20"/>
          </p:nvPr>
        </p:nvSpPr>
        <p:spPr>
          <a:xfrm>
            <a:off x="7620000" y="6563480"/>
            <a:ext cx="4589893" cy="291003"/>
          </a:xfrm>
        </p:spPr>
        <p:txBody>
          <a:bodyPr/>
          <a:lstStyle/>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Supported destinations: VMs, App Service, AKS, Azure SQL, Azure DB for MySQL &amp; PostgreSQL, Azure Cache for Redis</a:t>
            </a:r>
          </a:p>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Projects must be larger than 10VMs to be eligible for AMP</a:t>
            </a:r>
          </a:p>
        </p:txBody>
      </p:sp>
    </p:spTree>
    <p:extLst>
      <p:ext uri="{BB962C8B-B14F-4D97-AF65-F5344CB8AC3E}">
        <p14:creationId xmlns:p14="http://schemas.microsoft.com/office/powerpoint/2010/main" val="2446093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2080388" y="232639"/>
            <a:ext cx="8682231" cy="581284"/>
          </a:xfrm>
        </p:spPr>
        <p:txBody>
          <a:bodyPr/>
          <a:lstStyle/>
          <a:p>
            <a:pPr algn="ctr"/>
            <a:r>
              <a:rPr lang="en-US" b="0" i="0" dirty="0">
                <a:noFill/>
                <a:effectLst/>
                <a:latin typeface="Segoe UI Semibold" panose="020B0702040204020203" pitchFamily="34" charset="0"/>
              </a:rPr>
              <a:t>Digital transformation</a:t>
            </a:r>
            <a:endParaRPr lang="en-US" dirty="0">
              <a:noFill/>
            </a:endParaRPr>
          </a:p>
        </p:txBody>
      </p:sp>
      <p:sp>
        <p:nvSpPr>
          <p:cNvPr id="3" name="Content Placeholder 2">
            <a:extLst>
              <a:ext uri="{FF2B5EF4-FFF2-40B4-BE49-F238E27FC236}">
                <a16:creationId xmlns:a16="http://schemas.microsoft.com/office/drawing/2014/main" id="{44C92DFD-DE88-41C6-88D7-ECDD73FCCA4F}"/>
              </a:ext>
            </a:extLst>
          </p:cNvPr>
          <p:cNvSpPr>
            <a:spLocks noGrp="1"/>
          </p:cNvSpPr>
          <p:nvPr>
            <p:ph sz="quarter" idx="13"/>
          </p:nvPr>
        </p:nvSpPr>
        <p:spPr>
          <a:xfrm>
            <a:off x="956795" y="1054521"/>
            <a:ext cx="10278410" cy="722076"/>
          </a:xfrm>
        </p:spPr>
        <p:txBody>
          <a:bodyPr/>
          <a:lstStyle/>
          <a:p>
            <a:pPr lvl="0" algn="ctr" defTabSz="914016">
              <a:spcBef>
                <a:spcPct val="0"/>
              </a:spcBef>
              <a:defRPr/>
            </a:pPr>
            <a:r>
              <a:rPr lang="en-US" sz="3600" dirty="0">
                <a:solidFill>
                  <a:prstClr val="black"/>
                </a:solidFill>
                <a:latin typeface="Segoe UI Semibold"/>
                <a:ea typeface="+mj-ea"/>
                <a:cs typeface="+mj-cs"/>
              </a:rPr>
              <a:t>The question is no longer </a:t>
            </a:r>
            <a:r>
              <a:rPr lang="en-US" sz="3600" i="1" dirty="0">
                <a:solidFill>
                  <a:srgbClr val="0078D4">
                    <a:lumMod val="75000"/>
                  </a:srgbClr>
                </a:solidFill>
                <a:latin typeface="Segoe UI Semibold"/>
                <a:ea typeface="+mj-ea"/>
                <a:cs typeface="+mj-cs"/>
              </a:rPr>
              <a:t>“if or when”</a:t>
            </a:r>
            <a:r>
              <a:rPr lang="en-US" sz="3600" i="1" dirty="0">
                <a:solidFill>
                  <a:srgbClr val="000000"/>
                </a:solidFill>
                <a:latin typeface="Segoe UI Semibold"/>
                <a:ea typeface="+mj-ea"/>
                <a:cs typeface="+mj-cs"/>
              </a:rPr>
              <a:t>, </a:t>
            </a:r>
            <a:r>
              <a:rPr lang="en-US" sz="3600" dirty="0">
                <a:solidFill>
                  <a:srgbClr val="000000"/>
                </a:solidFill>
                <a:latin typeface="Segoe UI Semibold"/>
                <a:ea typeface="+mj-ea"/>
                <a:cs typeface="+mj-cs"/>
              </a:rPr>
              <a:t>it’s </a:t>
            </a:r>
            <a:r>
              <a:rPr lang="en-US" sz="3600" i="1" dirty="0">
                <a:solidFill>
                  <a:srgbClr val="0078D4">
                    <a:lumMod val="75000"/>
                  </a:srgbClr>
                </a:solidFill>
                <a:latin typeface="Segoe UI Semibold"/>
                <a:ea typeface="+mj-ea"/>
                <a:cs typeface="+mj-cs"/>
              </a:rPr>
              <a:t>“how”</a:t>
            </a:r>
            <a:endParaRPr kumimoji="0" lang="en-US" sz="2800" b="0" i="0" u="none" strike="noStrike" kern="1200" cap="none" spc="-50" normalizeH="0" baseline="0" noProof="0" dirty="0">
              <a:ln w="3175">
                <a:noFill/>
              </a:ln>
              <a:solidFill>
                <a:prstClr val="black"/>
              </a:solidFill>
              <a:effectLst/>
              <a:uLnTx/>
              <a:uFillTx/>
              <a:latin typeface="Segoe UI Semibold"/>
              <a:ea typeface="+mn-ea"/>
              <a:cs typeface="Segoe UI" pitchFamily="34" charset="0"/>
            </a:endParaRPr>
          </a:p>
        </p:txBody>
      </p:sp>
      <p:sp>
        <p:nvSpPr>
          <p:cNvPr id="46" name="Text Placeholder 3">
            <a:extLst>
              <a:ext uri="{FF2B5EF4-FFF2-40B4-BE49-F238E27FC236}">
                <a16:creationId xmlns:a16="http://schemas.microsoft.com/office/drawing/2014/main" id="{DBD38DAB-ACBE-4240-9A71-A69DE416F7FC}"/>
              </a:ext>
            </a:extLst>
          </p:cNvPr>
          <p:cNvSpPr>
            <a:spLocks noGrp="1"/>
          </p:cNvSpPr>
          <p:nvPr>
            <p:ph type="body" sz="quarter" idx="18"/>
          </p:nvPr>
        </p:nvSpPr>
        <p:spPr>
          <a:xfrm>
            <a:off x="2112509" y="1702394"/>
            <a:ext cx="8001000" cy="646482"/>
          </a:xfrm>
        </p:spPr>
        <p:txBody>
          <a:bodyPr/>
          <a:lstStyle/>
          <a:p>
            <a:pPr marL="0" lvl="0" indent="0" algn="ctr">
              <a:buNone/>
            </a:pPr>
            <a:r>
              <a:rPr kumimoji="0" lang="en-US" sz="2800" b="0" i="0" u="none" strike="noStrike" kern="1200" cap="none" spc="-50" normalizeH="0" baseline="0" noProof="0" dirty="0">
                <a:ln w="3175">
                  <a:noFill/>
                </a:ln>
                <a:solidFill>
                  <a:prstClr val="black"/>
                </a:solidFill>
                <a:effectLst/>
                <a:uLnTx/>
                <a:uFillTx/>
                <a:latin typeface="Segoe UI Semibold"/>
                <a:ea typeface="+mj-ea"/>
                <a:cs typeface="Segoe UI" pitchFamily="34" charset="0"/>
              </a:rPr>
              <a:t>Digital transformation is an economic imperative</a:t>
            </a:r>
            <a:endParaRPr lang="en-US" dirty="0"/>
          </a:p>
        </p:txBody>
      </p:sp>
      <p:sp>
        <p:nvSpPr>
          <p:cNvPr id="16" name="Oval 15">
            <a:extLst>
              <a:ext uri="{FF2B5EF4-FFF2-40B4-BE49-F238E27FC236}">
                <a16:creationId xmlns:a16="http://schemas.microsoft.com/office/drawing/2014/main" id="{3A8B845D-F288-495D-843E-0B557C349D10}"/>
              </a:ext>
              <a:ext uri="{C183D7F6-B498-43B3-948B-1728B52AA6E4}">
                <adec:decorative xmlns:adec="http://schemas.microsoft.com/office/drawing/2017/decorative" val="1"/>
              </a:ext>
            </a:extLst>
          </p:cNvPr>
          <p:cNvSpPr/>
          <p:nvPr/>
        </p:nvSpPr>
        <p:spPr bwMode="auto">
          <a:xfrm>
            <a:off x="156505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21" name="Group 149">
            <a:extLst>
              <a:ext uri="{FF2B5EF4-FFF2-40B4-BE49-F238E27FC236}">
                <a16:creationId xmlns:a16="http://schemas.microsoft.com/office/drawing/2014/main" id="{FD01D4EA-7EDB-46CF-8623-D97A7B97D17F}"/>
              </a:ext>
              <a:ext uri="{C183D7F6-B498-43B3-948B-1728B52AA6E4}">
                <adec:decorative xmlns:adec="http://schemas.microsoft.com/office/drawing/2017/decorative" val="1"/>
              </a:ext>
            </a:extLst>
          </p:cNvPr>
          <p:cNvGrpSpPr>
            <a:grpSpLocks noChangeAspect="1"/>
          </p:cNvGrpSpPr>
          <p:nvPr/>
        </p:nvGrpSpPr>
        <p:grpSpPr bwMode="auto">
          <a:xfrm>
            <a:off x="1898340" y="3172365"/>
            <a:ext cx="554136" cy="554136"/>
            <a:chOff x="410" y="2781"/>
            <a:chExt cx="312" cy="312"/>
          </a:xfrm>
        </p:grpSpPr>
        <p:sp>
          <p:nvSpPr>
            <p:cNvPr id="22" name="AutoShape 148">
              <a:extLst>
                <a:ext uri="{FF2B5EF4-FFF2-40B4-BE49-F238E27FC236}">
                  <a16:creationId xmlns:a16="http://schemas.microsoft.com/office/drawing/2014/main" id="{82A9FDC1-E36F-4207-B40D-7A46E06C1050}"/>
                </a:ext>
                <a:ext uri="{C183D7F6-B498-43B3-948B-1728B52AA6E4}">
                  <adec:decorative xmlns:adec="http://schemas.microsoft.com/office/drawing/2017/decorative" val="1"/>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0">
              <a:extLst>
                <a:ext uri="{FF2B5EF4-FFF2-40B4-BE49-F238E27FC236}">
                  <a16:creationId xmlns:a16="http://schemas.microsoft.com/office/drawing/2014/main" id="{B4862B6D-98F8-42B2-95E1-D7876E580E40}"/>
                </a:ext>
                <a:ext uri="{C183D7F6-B498-43B3-948B-1728B52AA6E4}">
                  <adec:decorative xmlns:adec="http://schemas.microsoft.com/office/drawing/2017/decorative" val="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1">
              <a:extLst>
                <a:ext uri="{FF2B5EF4-FFF2-40B4-BE49-F238E27FC236}">
                  <a16:creationId xmlns:a16="http://schemas.microsoft.com/office/drawing/2014/main" id="{59A3E928-B742-490D-B266-5E8965EBC64F}"/>
                </a:ext>
                <a:ext uri="{C183D7F6-B498-43B3-948B-1728B52AA6E4}">
                  <adec:decorative xmlns:adec="http://schemas.microsoft.com/office/drawing/2017/decorative" val="1"/>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2">
              <a:extLst>
                <a:ext uri="{FF2B5EF4-FFF2-40B4-BE49-F238E27FC236}">
                  <a16:creationId xmlns:a16="http://schemas.microsoft.com/office/drawing/2014/main" id="{3A8FC721-D74C-476B-ACA2-638AF0BD3316}"/>
                </a:ext>
                <a:ext uri="{C183D7F6-B498-43B3-948B-1728B52AA6E4}">
                  <adec:decorative xmlns:adec="http://schemas.microsoft.com/office/drawing/2017/decorative" val="1"/>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3">
              <a:extLst>
                <a:ext uri="{FF2B5EF4-FFF2-40B4-BE49-F238E27FC236}">
                  <a16:creationId xmlns:a16="http://schemas.microsoft.com/office/drawing/2014/main" id="{6BEACD3D-3460-4955-AC6A-C20D506E2450}"/>
                </a:ext>
                <a:ext uri="{C183D7F6-B498-43B3-948B-1728B52AA6E4}">
                  <adec:decorative xmlns:adec="http://schemas.microsoft.com/office/drawing/2017/decorative" val="1"/>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4">
              <a:extLst>
                <a:ext uri="{FF2B5EF4-FFF2-40B4-BE49-F238E27FC236}">
                  <a16:creationId xmlns:a16="http://schemas.microsoft.com/office/drawing/2014/main" id="{0DC8E995-D4CA-479C-A3E1-86827A3D8076}"/>
                </a:ext>
                <a:ext uri="{C183D7F6-B498-43B3-948B-1728B52AA6E4}">
                  <adec:decorative xmlns:adec="http://schemas.microsoft.com/office/drawing/2017/decorative" val="1"/>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5">
              <a:extLst>
                <a:ext uri="{FF2B5EF4-FFF2-40B4-BE49-F238E27FC236}">
                  <a16:creationId xmlns:a16="http://schemas.microsoft.com/office/drawing/2014/main" id="{525444E0-36E7-4DDA-AE4D-E045D303E761}"/>
                </a:ext>
                <a:ext uri="{C183D7F6-B498-43B3-948B-1728B52AA6E4}">
                  <adec:decorative xmlns:adec="http://schemas.microsoft.com/office/drawing/2017/decorative" val="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6">
              <a:extLst>
                <a:ext uri="{FF2B5EF4-FFF2-40B4-BE49-F238E27FC236}">
                  <a16:creationId xmlns:a16="http://schemas.microsoft.com/office/drawing/2014/main" id="{0C3C7578-8DEB-473D-9C6B-09935EF3B52C}"/>
                </a:ext>
                <a:ext uri="{C183D7F6-B498-43B3-948B-1728B52AA6E4}">
                  <adec:decorative xmlns:adec="http://schemas.microsoft.com/office/drawing/2017/decorative" val="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57">
              <a:extLst>
                <a:ext uri="{FF2B5EF4-FFF2-40B4-BE49-F238E27FC236}">
                  <a16:creationId xmlns:a16="http://schemas.microsoft.com/office/drawing/2014/main" id="{C267E368-351E-4623-90DE-810E7E1BAE86}"/>
                </a:ext>
                <a:ext uri="{C183D7F6-B498-43B3-948B-1728B52AA6E4}">
                  <adec:decorative xmlns:adec="http://schemas.microsoft.com/office/drawing/2017/decorative" val="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8">
              <a:extLst>
                <a:ext uri="{FF2B5EF4-FFF2-40B4-BE49-F238E27FC236}">
                  <a16:creationId xmlns:a16="http://schemas.microsoft.com/office/drawing/2014/main" id="{85336B1D-69BB-4A31-909E-38A2E85EADC2}"/>
                </a:ext>
                <a:ext uri="{C183D7F6-B498-43B3-948B-1728B52AA6E4}">
                  <adec:decorative xmlns:adec="http://schemas.microsoft.com/office/drawing/2017/decorative" val="1"/>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9">
              <a:extLst>
                <a:ext uri="{FF2B5EF4-FFF2-40B4-BE49-F238E27FC236}">
                  <a16:creationId xmlns:a16="http://schemas.microsoft.com/office/drawing/2014/main" id="{C6CD9145-3102-4B6C-AE01-5A0E55EEF3A8}"/>
                </a:ext>
                <a:ext uri="{C183D7F6-B498-43B3-948B-1728B52AA6E4}">
                  <adec:decorative xmlns:adec="http://schemas.microsoft.com/office/drawing/2017/decorative" val="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60">
              <a:extLst>
                <a:ext uri="{FF2B5EF4-FFF2-40B4-BE49-F238E27FC236}">
                  <a16:creationId xmlns:a16="http://schemas.microsoft.com/office/drawing/2014/main" id="{598BAD2B-52EA-4B5F-900B-64A885E15A16}"/>
                </a:ext>
                <a:ext uri="{C183D7F6-B498-43B3-948B-1728B52AA6E4}">
                  <adec:decorative xmlns:adec="http://schemas.microsoft.com/office/drawing/2017/decorative" val="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61">
              <a:extLst>
                <a:ext uri="{FF2B5EF4-FFF2-40B4-BE49-F238E27FC236}">
                  <a16:creationId xmlns:a16="http://schemas.microsoft.com/office/drawing/2014/main" id="{9951565A-27E3-45E3-A80D-514D2B23E3DC}"/>
                </a:ext>
                <a:ext uri="{C183D7F6-B498-43B3-948B-1728B52AA6E4}">
                  <adec:decorative xmlns:adec="http://schemas.microsoft.com/office/drawing/2017/decorative" val="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62">
              <a:extLst>
                <a:ext uri="{FF2B5EF4-FFF2-40B4-BE49-F238E27FC236}">
                  <a16:creationId xmlns:a16="http://schemas.microsoft.com/office/drawing/2014/main" id="{A5256BD7-98DE-4D51-B972-4F34A89D5857}"/>
                </a:ext>
                <a:ext uri="{C183D7F6-B498-43B3-948B-1728B52AA6E4}">
                  <adec:decorative xmlns:adec="http://schemas.microsoft.com/office/drawing/2017/decorative" val="1"/>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63">
              <a:extLst>
                <a:ext uri="{FF2B5EF4-FFF2-40B4-BE49-F238E27FC236}">
                  <a16:creationId xmlns:a16="http://schemas.microsoft.com/office/drawing/2014/main" id="{1A6D7051-8377-4571-B989-55B293F32E8F}"/>
                </a:ext>
                <a:ext uri="{C183D7F6-B498-43B3-948B-1728B52AA6E4}">
                  <adec:decorative xmlns:adec="http://schemas.microsoft.com/office/drawing/2017/decorative" val="1"/>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64">
              <a:extLst>
                <a:ext uri="{FF2B5EF4-FFF2-40B4-BE49-F238E27FC236}">
                  <a16:creationId xmlns:a16="http://schemas.microsoft.com/office/drawing/2014/main" id="{E68F7553-D697-4357-86D6-B2593FEE77D7}"/>
                </a:ext>
                <a:ext uri="{C183D7F6-B498-43B3-948B-1728B52AA6E4}">
                  <adec:decorative xmlns:adec="http://schemas.microsoft.com/office/drawing/2017/decorative" val="1"/>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5">
              <a:extLst>
                <a:ext uri="{FF2B5EF4-FFF2-40B4-BE49-F238E27FC236}">
                  <a16:creationId xmlns:a16="http://schemas.microsoft.com/office/drawing/2014/main" id="{1C0F0EC3-8DF1-42FE-9392-C9E3F23DA7E9}"/>
                </a:ext>
                <a:ext uri="{C183D7F6-B498-43B3-948B-1728B52AA6E4}">
                  <adec:decorative xmlns:adec="http://schemas.microsoft.com/office/drawing/2017/decorative" val="1"/>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6">
              <a:extLst>
                <a:ext uri="{FF2B5EF4-FFF2-40B4-BE49-F238E27FC236}">
                  <a16:creationId xmlns:a16="http://schemas.microsoft.com/office/drawing/2014/main" id="{C2B19364-BCAF-4A3C-B74B-CD8AF1411606}"/>
                </a:ext>
                <a:ext uri="{C183D7F6-B498-43B3-948B-1728B52AA6E4}">
                  <adec:decorative xmlns:adec="http://schemas.microsoft.com/office/drawing/2017/decorative" val="1"/>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67">
              <a:extLst>
                <a:ext uri="{FF2B5EF4-FFF2-40B4-BE49-F238E27FC236}">
                  <a16:creationId xmlns:a16="http://schemas.microsoft.com/office/drawing/2014/main" id="{FC7FAB09-451B-4E45-98CF-894D07C77514}"/>
                </a:ext>
                <a:ext uri="{C183D7F6-B498-43B3-948B-1728B52AA6E4}">
                  <adec:decorative xmlns:adec="http://schemas.microsoft.com/office/drawing/2017/decorative" val="1"/>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536DE48A-26F0-4931-A2DA-3A288D668FC7}"/>
              </a:ext>
            </a:extLst>
          </p:cNvPr>
          <p:cNvSpPr>
            <a:spLocks noGrp="1"/>
          </p:cNvSpPr>
          <p:nvPr>
            <p:ph sz="quarter" idx="14"/>
          </p:nvPr>
        </p:nvSpPr>
        <p:spPr>
          <a:xfrm>
            <a:off x="620438" y="4230182"/>
            <a:ext cx="3204023" cy="1503586"/>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90% of organizations will use an integrated IaaS and PaaS provider by 2022</a:t>
            </a:r>
            <a:r>
              <a:rPr kumimoji="0" lang="en-US" sz="2400" b="0" i="0" u="none" strike="noStrike" kern="1200" cap="none" spc="0" normalizeH="0" baseline="30000" noProof="0" dirty="0">
                <a:ln>
                  <a:noFill/>
                </a:ln>
                <a:solidFill>
                  <a:srgbClr val="000000"/>
                </a:solidFill>
                <a:effectLst/>
                <a:uLnTx/>
                <a:uFillTx/>
                <a:latin typeface="Segoe UI Semibold"/>
                <a:ea typeface="+mn-ea"/>
                <a:cs typeface="+mn-cs"/>
              </a:rPr>
              <a:t>1</a:t>
            </a:r>
            <a:endParaRPr kumimoji="0" lang="en-US" sz="2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5" name="Oval 14">
            <a:extLst>
              <a:ext uri="{FF2B5EF4-FFF2-40B4-BE49-F238E27FC236}">
                <a16:creationId xmlns:a16="http://schemas.microsoft.com/office/drawing/2014/main" id="{674916B5-7E26-4552-8BDF-823EB46F48A4}"/>
              </a:ext>
              <a:ext uri="{C183D7F6-B498-43B3-948B-1728B52AA6E4}">
                <adec:decorative xmlns:adec="http://schemas.microsoft.com/office/drawing/2017/decorative" val="1"/>
              </a:ext>
            </a:extLst>
          </p:cNvPr>
          <p:cNvSpPr/>
          <p:nvPr/>
        </p:nvSpPr>
        <p:spPr bwMode="auto">
          <a:xfrm>
            <a:off x="548659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41" name="Group 40">
            <a:extLst>
              <a:ext uri="{FF2B5EF4-FFF2-40B4-BE49-F238E27FC236}">
                <a16:creationId xmlns:a16="http://schemas.microsoft.com/office/drawing/2014/main" id="{E7E03899-A3BC-424E-BE29-43059F5D8C18}"/>
              </a:ext>
              <a:ext uri="{C183D7F6-B498-43B3-948B-1728B52AA6E4}">
                <adec:decorative xmlns:adec="http://schemas.microsoft.com/office/drawing/2017/decorative" val="1"/>
              </a:ext>
            </a:extLst>
          </p:cNvPr>
          <p:cNvGrpSpPr>
            <a:grpSpLocks noChangeAspect="1"/>
          </p:cNvGrpSpPr>
          <p:nvPr/>
        </p:nvGrpSpPr>
        <p:grpSpPr>
          <a:xfrm>
            <a:off x="5855368" y="3151292"/>
            <a:ext cx="483161" cy="596283"/>
            <a:chOff x="1980078" y="253998"/>
            <a:chExt cx="3830386" cy="4727197"/>
          </a:xfrm>
          <a:solidFill>
            <a:srgbClr val="50E6FF"/>
          </a:solidFill>
        </p:grpSpPr>
        <p:sp>
          <p:nvSpPr>
            <p:cNvPr id="42" name="Rectangle 27">
              <a:extLst>
                <a:ext uri="{FF2B5EF4-FFF2-40B4-BE49-F238E27FC236}">
                  <a16:creationId xmlns:a16="http://schemas.microsoft.com/office/drawing/2014/main" id="{9D00F10F-367E-4191-A2ED-0C93C8A2DE0A}"/>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29">
              <a:extLst>
                <a:ext uri="{FF2B5EF4-FFF2-40B4-BE49-F238E27FC236}">
                  <a16:creationId xmlns:a16="http://schemas.microsoft.com/office/drawing/2014/main" id="{BB61792F-89E7-44EC-9F37-5B58A770C8E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30">
              <a:extLst>
                <a:ext uri="{FF2B5EF4-FFF2-40B4-BE49-F238E27FC236}">
                  <a16:creationId xmlns:a16="http://schemas.microsoft.com/office/drawing/2014/main" id="{810ADC5D-FD99-43E5-B68C-264FB17A2F69}"/>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1A6B0EF4-72D8-442E-BC43-5A9CCBB4147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 name="Content Placeholder 4">
            <a:extLst>
              <a:ext uri="{FF2B5EF4-FFF2-40B4-BE49-F238E27FC236}">
                <a16:creationId xmlns:a16="http://schemas.microsoft.com/office/drawing/2014/main" id="{5DDC6334-ECF1-4FDA-8A1F-EF7F0A761BBA}"/>
              </a:ext>
            </a:extLst>
          </p:cNvPr>
          <p:cNvSpPr>
            <a:spLocks noGrp="1"/>
          </p:cNvSpPr>
          <p:nvPr>
            <p:ph sz="quarter" idx="15"/>
          </p:nvPr>
        </p:nvSpPr>
        <p:spPr>
          <a:xfrm>
            <a:off x="4429427" y="4230182"/>
            <a:ext cx="3426396" cy="914270"/>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The cloud is the safest place for your business</a:t>
            </a:r>
          </a:p>
        </p:txBody>
      </p:sp>
      <p:sp>
        <p:nvSpPr>
          <p:cNvPr id="14" name="Oval 13">
            <a:extLst>
              <a:ext uri="{FF2B5EF4-FFF2-40B4-BE49-F238E27FC236}">
                <a16:creationId xmlns:a16="http://schemas.microsoft.com/office/drawing/2014/main" id="{A1D38CCF-AA45-47A6-A880-D2B507D42AEF}"/>
              </a:ext>
              <a:ext uri="{C183D7F6-B498-43B3-948B-1728B52AA6E4}">
                <adec:decorative xmlns:adec="http://schemas.microsoft.com/office/drawing/2017/decorative" val="1"/>
              </a:ext>
            </a:extLst>
          </p:cNvPr>
          <p:cNvSpPr/>
          <p:nvPr/>
        </p:nvSpPr>
        <p:spPr bwMode="auto">
          <a:xfrm>
            <a:off x="9441401"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699238" y="3096914"/>
            <a:ext cx="705038" cy="705038"/>
          </a:xfrm>
          <a:prstGeom prst="rect">
            <a:avLst/>
          </a:prstGeom>
        </p:spPr>
      </p:pic>
      <p:sp>
        <p:nvSpPr>
          <p:cNvPr id="6" name="Content Placeholder 5">
            <a:extLst>
              <a:ext uri="{FF2B5EF4-FFF2-40B4-BE49-F238E27FC236}">
                <a16:creationId xmlns:a16="http://schemas.microsoft.com/office/drawing/2014/main" id="{DD310A69-7F4D-4383-BDFB-40C3535CB41C}"/>
              </a:ext>
            </a:extLst>
          </p:cNvPr>
          <p:cNvSpPr>
            <a:spLocks noGrp="1"/>
          </p:cNvSpPr>
          <p:nvPr>
            <p:ph sz="quarter" idx="16"/>
          </p:nvPr>
        </p:nvSpPr>
        <p:spPr>
          <a:xfrm>
            <a:off x="8619045" y="4231234"/>
            <a:ext cx="2955651" cy="890995"/>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Benefits of the cloud are proven</a:t>
            </a:r>
          </a:p>
        </p:txBody>
      </p:sp>
      <p:sp>
        <p:nvSpPr>
          <p:cNvPr id="7" name="Content Placeholder 6">
            <a:extLst>
              <a:ext uri="{FF2B5EF4-FFF2-40B4-BE49-F238E27FC236}">
                <a16:creationId xmlns:a16="http://schemas.microsoft.com/office/drawing/2014/main" id="{40CA8739-3837-4C06-B220-3AC49B8934B1}"/>
              </a:ext>
            </a:extLst>
          </p:cNvPr>
          <p:cNvSpPr>
            <a:spLocks noGrp="1"/>
          </p:cNvSpPr>
          <p:nvPr>
            <p:ph sz="quarter" idx="17"/>
          </p:nvPr>
        </p:nvSpPr>
        <p:spPr>
          <a:xfrm>
            <a:off x="11211216" y="6396006"/>
            <a:ext cx="533400" cy="2619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4A4A4C"/>
                </a:solidFill>
                <a:effectLst/>
                <a:uLnTx/>
                <a:uFillTx/>
                <a:latin typeface="Segoe UI"/>
                <a:ea typeface="+mn-ea"/>
                <a:cs typeface="+mn-cs"/>
              </a:rPr>
              <a:t>1 </a:t>
            </a:r>
            <a:r>
              <a:rPr kumimoji="0" lang="en-US" sz="800" b="0" i="0" u="none" strike="noStrike" kern="1200" cap="none" spc="0" normalizeH="0" baseline="0" noProof="0" dirty="0">
                <a:ln>
                  <a:noFill/>
                </a:ln>
                <a:solidFill>
                  <a:srgbClr val="4A4A4C"/>
                </a:solidFill>
                <a:effectLst/>
                <a:uLnTx/>
                <a:uFillTx/>
                <a:latin typeface="Segoe UI"/>
                <a:ea typeface="+mn-ea"/>
                <a:cs typeface="+mn-cs"/>
              </a:rPr>
              <a:t>Gartner</a:t>
            </a:r>
          </a:p>
        </p:txBody>
      </p:sp>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7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16" grpId="0" animBg="1"/>
      <p:bldP spid="15"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7F632-188E-4E0C-9942-1A8EFADD3D5B}"/>
              </a:ext>
            </a:extLst>
          </p:cNvPr>
          <p:cNvSpPr>
            <a:spLocks noGrp="1"/>
          </p:cNvSpPr>
          <p:nvPr>
            <p:ph type="title"/>
          </p:nvPr>
        </p:nvSpPr>
        <p:spPr>
          <a:xfrm>
            <a:off x="564434" y="472917"/>
            <a:ext cx="4037013" cy="777875"/>
          </a:xfrm>
        </p:spPr>
        <p:txBody>
          <a:bodyPr/>
          <a:lstStyle/>
          <a:p>
            <a:r>
              <a:rPr lang="en-US" dirty="0"/>
              <a:t>Get started today</a:t>
            </a:r>
          </a:p>
        </p:txBody>
      </p:sp>
      <p:sp>
        <p:nvSpPr>
          <p:cNvPr id="9" name="check 3">
            <a:extLst>
              <a:ext uri="{FF2B5EF4-FFF2-40B4-BE49-F238E27FC236}">
                <a16:creationId xmlns:a16="http://schemas.microsoft.com/office/drawing/2014/main" id="{BB8CB0D5-8DA3-5F42-9BF7-5A0303BE7754}"/>
              </a:ext>
              <a:ext uri="{C183D7F6-B498-43B3-948B-1728B52AA6E4}">
                <adec:decorative xmlns:adec="http://schemas.microsoft.com/office/drawing/2017/decorative" val="1"/>
              </a:ext>
            </a:extLst>
          </p:cNvPr>
          <p:cNvSpPr>
            <a:spLocks noChangeAspect="1" noEditPoints="1"/>
          </p:cNvSpPr>
          <p:nvPr/>
        </p:nvSpPr>
        <p:spPr bwMode="auto">
          <a:xfrm>
            <a:off x="537930" y="2010173"/>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72EBD67-2CBE-48F4-8AC3-AEF110FFB2F2}"/>
              </a:ext>
            </a:extLst>
          </p:cNvPr>
          <p:cNvSpPr>
            <a:spLocks noGrp="1"/>
          </p:cNvSpPr>
          <p:nvPr>
            <p:ph sz="quarter" idx="13"/>
          </p:nvPr>
        </p:nvSpPr>
        <p:spPr>
          <a:xfrm>
            <a:off x="1163204" y="1711628"/>
            <a:ext cx="9827491" cy="1015663"/>
          </a:xfrm>
        </p:spPr>
        <p:txBody>
          <a:bodyPr/>
          <a:lstStyle/>
          <a:p>
            <a:pPr marL="0" lvl="0" indent="0" defTabSz="914400">
              <a:lnSpc>
                <a:spcPct val="100000"/>
              </a:lnSpc>
              <a:spcBef>
                <a:spcPts val="0"/>
              </a:spcBef>
              <a:buNone/>
              <a:defRPr/>
            </a:pPr>
            <a:r>
              <a:rPr lang="en-US" sz="2000" dirty="0">
                <a:solidFill>
                  <a:prstClr val="black"/>
                </a:solidFill>
              </a:rPr>
              <a:t>Learn more about Azure App Service and Azure SQL and get </a:t>
            </a:r>
            <a:r>
              <a:rPr lang="en-US" sz="2000" b="1" dirty="0">
                <a:solidFill>
                  <a:prstClr val="black"/>
                </a:solidFill>
              </a:rPr>
              <a:t>detailed guidance </a:t>
            </a:r>
            <a:r>
              <a:rPr lang="en-US" sz="2000" dirty="0">
                <a:solidFill>
                  <a:prstClr val="black"/>
                </a:solidFill>
              </a:rPr>
              <a:t>on </a:t>
            </a:r>
            <a:r>
              <a:rPr lang="en-US" sz="2000" dirty="0">
                <a:solidFill>
                  <a:schemeClr val="accent1">
                    <a:lumMod val="75000"/>
                  </a:schemeClr>
                </a:solidFill>
                <a:hlinkClick r:id="rId4">
                  <a:extLst>
                    <a:ext uri="{A12FA001-AC4F-418D-AE19-62706E023703}">
                      <ahyp:hlinkClr xmlns:ahyp="http://schemas.microsoft.com/office/drawing/2018/hyperlinkcolor" val="tx"/>
                    </a:ext>
                  </a:extLst>
                </a:hlinkClick>
              </a:rPr>
              <a:t>migrating</a:t>
            </a:r>
            <a:r>
              <a:rPr lang="en-US" sz="2000" dirty="0">
                <a:solidFill>
                  <a:prstClr val="black"/>
                </a:solidFill>
              </a:rPr>
              <a:t> and </a:t>
            </a:r>
            <a:r>
              <a:rPr lang="en-US" sz="2000" dirty="0">
                <a:solidFill>
                  <a:schemeClr val="accent1">
                    <a:lumMod val="75000"/>
                  </a:schemeClr>
                </a:solidFill>
                <a:hlinkClick r:id="rId5">
                  <a:extLst>
                    <a:ext uri="{A12FA001-AC4F-418D-AE19-62706E023703}">
                      <ahyp:hlinkClr xmlns:ahyp="http://schemas.microsoft.com/office/drawing/2018/hyperlinkcolor" val="tx"/>
                    </a:ext>
                  </a:extLst>
                </a:hlinkClick>
              </a:rPr>
              <a:t>running</a:t>
            </a:r>
            <a:r>
              <a:rPr lang="en-US" sz="2000" dirty="0">
                <a:solidFill>
                  <a:prstClr val="black"/>
                </a:solidFill>
              </a:rPr>
              <a:t> .NET applications on the only managed services for .NET in the cloud.</a:t>
            </a:r>
          </a:p>
        </p:txBody>
      </p:sp>
      <p:sp>
        <p:nvSpPr>
          <p:cNvPr id="8" name="check 3">
            <a:extLst>
              <a:ext uri="{FF2B5EF4-FFF2-40B4-BE49-F238E27FC236}">
                <a16:creationId xmlns:a16="http://schemas.microsoft.com/office/drawing/2014/main" id="{44AB93CF-3B93-42C7-BCD5-B68A376E4699}"/>
              </a:ext>
              <a:ext uri="{C183D7F6-B498-43B3-948B-1728B52AA6E4}">
                <adec:decorative xmlns:adec="http://schemas.microsoft.com/office/drawing/2017/decorative" val="1"/>
              </a:ext>
            </a:extLst>
          </p:cNvPr>
          <p:cNvSpPr>
            <a:spLocks noChangeAspect="1" noEditPoints="1"/>
          </p:cNvSpPr>
          <p:nvPr/>
        </p:nvSpPr>
        <p:spPr bwMode="auto">
          <a:xfrm>
            <a:off x="537930" y="3735356"/>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0F407096-5D36-4996-9B0B-45173E925898}"/>
              </a:ext>
            </a:extLst>
          </p:cNvPr>
          <p:cNvSpPr>
            <a:spLocks noGrp="1"/>
          </p:cNvSpPr>
          <p:nvPr>
            <p:ph sz="quarter" idx="14"/>
          </p:nvPr>
        </p:nvSpPr>
        <p:spPr>
          <a:xfrm>
            <a:off x="1134629" y="3429000"/>
            <a:ext cx="9547765" cy="1105247"/>
          </a:xfrm>
        </p:spPr>
        <p:txBody>
          <a:bodyPr/>
          <a:lstStyle/>
          <a:p>
            <a:pPr marL="0" lvl="0" indent="0" defTabSz="914400">
              <a:lnSpc>
                <a:spcPct val="100000"/>
              </a:lnSpc>
              <a:spcBef>
                <a:spcPts val="0"/>
              </a:spcBef>
              <a:buNone/>
              <a:defRPr/>
            </a:pPr>
            <a:r>
              <a:rPr lang="en-US" sz="2000" dirty="0">
                <a:solidFill>
                  <a:prstClr val="black"/>
                </a:solidFill>
              </a:rPr>
              <a:t>Identify .NET applications and databases that can be migrated to the cloud. Get your free assessment with Azure Migrate. Get help moving your apps with the </a:t>
            </a:r>
            <a:r>
              <a:rPr lang="en-US" sz="2000" b="1" dirty="0">
                <a:solidFill>
                  <a:prstClr val="black"/>
                </a:solidFill>
              </a:rPr>
              <a:t>Azure Migration Program</a:t>
            </a:r>
            <a:r>
              <a:rPr lang="en-US" sz="2000" dirty="0">
                <a:solidFill>
                  <a:prstClr val="black"/>
                </a:solidFill>
              </a:rPr>
              <a:t>: </a:t>
            </a:r>
            <a:r>
              <a:rPr lang="en-US" sz="2000" dirty="0">
                <a:solidFill>
                  <a:schemeClr val="accent1">
                    <a:lumMod val="75000"/>
                  </a:schemeClr>
                </a:solidFill>
                <a:hlinkClick r:id="rId6" action="ppaction://hlinkfile">
                  <a:extLst>
                    <a:ext uri="{A12FA001-AC4F-418D-AE19-62706E023703}">
                      <ahyp:hlinkClr xmlns:ahyp="http://schemas.microsoft.com/office/drawing/2018/hyperlinkcolor" val="tx"/>
                    </a:ext>
                  </a:extLst>
                </a:hlinkClick>
              </a:rPr>
              <a:t>azure.com/AMP</a:t>
            </a:r>
            <a:endParaRPr lang="en-US" sz="2000" dirty="0">
              <a:solidFill>
                <a:schemeClr val="accent1">
                  <a:lumMod val="75000"/>
                </a:schemeClr>
              </a:solidFill>
            </a:endParaRPr>
          </a:p>
        </p:txBody>
      </p:sp>
      <p:sp>
        <p:nvSpPr>
          <p:cNvPr id="2" name="check 3">
            <a:extLst>
              <a:ext uri="{FF2B5EF4-FFF2-40B4-BE49-F238E27FC236}">
                <a16:creationId xmlns:a16="http://schemas.microsoft.com/office/drawing/2014/main" id="{E44A76F3-9E3E-4EFA-877E-6FF30CEB70AF}"/>
              </a:ext>
              <a:ext uri="{C183D7F6-B498-43B3-948B-1728B52AA6E4}">
                <adec:decorative xmlns:adec="http://schemas.microsoft.com/office/drawing/2017/decorative" val="1"/>
              </a:ext>
            </a:extLst>
          </p:cNvPr>
          <p:cNvSpPr>
            <a:spLocks noChangeAspect="1" noEditPoints="1"/>
          </p:cNvSpPr>
          <p:nvPr/>
        </p:nvSpPr>
        <p:spPr bwMode="auto">
          <a:xfrm>
            <a:off x="537930" y="5204259"/>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ADBA1B38-CD6A-4E68-B607-33242B3F11C7}"/>
              </a:ext>
            </a:extLst>
          </p:cNvPr>
          <p:cNvSpPr>
            <a:spLocks noGrp="1"/>
          </p:cNvSpPr>
          <p:nvPr>
            <p:ph sz="quarter" idx="15"/>
          </p:nvPr>
        </p:nvSpPr>
        <p:spPr>
          <a:xfrm>
            <a:off x="1163204" y="5056643"/>
            <a:ext cx="9827491" cy="753513"/>
          </a:xfrm>
        </p:spPr>
        <p:txBody>
          <a:bodyPr/>
          <a:lstStyle/>
          <a:p>
            <a:pPr marL="0" lvl="0" indent="0" defTabSz="914400">
              <a:lnSpc>
                <a:spcPct val="100000"/>
              </a:lnSpc>
              <a:spcBef>
                <a:spcPts val="0"/>
              </a:spcBef>
              <a:buNone/>
              <a:defRPr/>
            </a:pPr>
            <a:r>
              <a:rPr lang="en-US" sz="2000" dirty="0">
                <a:solidFill>
                  <a:prstClr val="black"/>
                </a:solidFill>
                <a:latin typeface="Segoe UI" panose="020B0502040204020203" pitchFamily="34" charset="0"/>
                <a:cs typeface="Segoe UI" panose="020B0502040204020203" pitchFamily="34" charset="0"/>
              </a:rPr>
              <a:t>Learn more about the .</a:t>
            </a:r>
            <a:r>
              <a:rPr lang="en-US" sz="2000" dirty="0">
                <a:solidFill>
                  <a:schemeClr val="accent1">
                    <a:lumMod val="75000"/>
                  </a:schemeClr>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NET Upgrade Assistant </a:t>
            </a:r>
            <a:r>
              <a:rPr lang="en-US" sz="2000" dirty="0">
                <a:solidFill>
                  <a:prstClr val="black"/>
                </a:solidFill>
                <a:latin typeface="Segoe UI" panose="020B0502040204020203" pitchFamily="34" charset="0"/>
                <a:cs typeface="Segoe UI" panose="020B0502040204020203" pitchFamily="34" charset="0"/>
              </a:rPr>
              <a:t>and try it for yourself at </a:t>
            </a:r>
            <a:r>
              <a:rPr lang="en-US" sz="2000" dirty="0">
                <a:solidFill>
                  <a:srgbClr val="005A9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aka.ms/dotnet-upgrade-assistant  </a:t>
            </a:r>
            <a:endParaRPr lang="en-US" sz="2000" dirty="0">
              <a:solidFill>
                <a:srgbClr val="005A9F"/>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3470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415941" y="305179"/>
            <a:ext cx="10494963" cy="554038"/>
          </a:xfrm>
        </p:spPr>
        <p:txBody>
          <a:bodyPr/>
          <a:lstStyle/>
          <a:p>
            <a:r>
              <a:rPr lang="en-US" sz="3600" dirty="0">
                <a:latin typeface="+mj-lt"/>
                <a:ea typeface="+mj-ea"/>
                <a:cs typeface="+mj-cs"/>
              </a:rPr>
              <a:t>Azure services recommendations for .NET apps</a:t>
            </a:r>
            <a:endParaRPr lang="en-US" dirty="0"/>
          </a:p>
        </p:txBody>
      </p:sp>
      <p:pic>
        <p:nvPicPr>
          <p:cNvPr id="46" name="Picture 45" descr="Table showing Azure services recommendations for .NET apps. Web apps (Monolithic architecture) have possible Azure Services for Azure Virtual &#10;Machines (VMs) and Azure Kubernetes Service (AKS) whereas are recommended for Azure App Service. N-Tier apps (Coarse-grain services) have possible Azure Services for Azure Virtual Machines (VMs) whereas recommended for Azure App Service and Large app portfolio recommended for Azure Kubernetes Service (AKS). Cloud-Native (Microservices architecture) are recommended for Azure Kubernetes Service (AKS) and Event-driven recommended for Azure Functions. Batch / Jobs (Background tasks) are possible for Azure Virtual Machines (VMs), Azure App Service, Azure Kubernetes Service (AKS), and Azure Container Instances (ACI), whereas Application's background tasks recommended for Azure Functions and Large Batch scale recommended for Azure Batch.">
            <a:extLst>
              <a:ext uri="{FF2B5EF4-FFF2-40B4-BE49-F238E27FC236}">
                <a16:creationId xmlns:a16="http://schemas.microsoft.com/office/drawing/2014/main" id="{F017547A-5D23-4C95-9224-9FF85F29B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01" y="1107203"/>
            <a:ext cx="11053006" cy="5456393"/>
          </a:xfrm>
          <a:prstGeom prst="rect">
            <a:avLst/>
          </a:prstGeom>
        </p:spPr>
      </p:pic>
    </p:spTree>
    <p:extLst>
      <p:ext uri="{BB962C8B-B14F-4D97-AF65-F5344CB8AC3E}">
        <p14:creationId xmlns:p14="http://schemas.microsoft.com/office/powerpoint/2010/main" val="3122126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875003"/>
            <a:ext cx="7366764" cy="1107996"/>
          </a:xfrm>
        </p:spPr>
        <p:txBody>
          <a:bodyPr/>
          <a:lstStyle/>
          <a:p>
            <a:r>
              <a:rPr lang="en-US" dirty="0"/>
              <a:t>Additional flexibility with Windows Container</a:t>
            </a:r>
          </a:p>
        </p:txBody>
      </p:sp>
      <p:pic>
        <p:nvPicPr>
          <p:cNvPr id="3" name="Picture 2">
            <a:extLst>
              <a:ext uri="{FF2B5EF4-FFF2-40B4-BE49-F238E27FC236}">
                <a16:creationId xmlns:a16="http://schemas.microsoft.com/office/drawing/2014/main" id="{6F0BE67C-F3AC-4F33-8CF5-165DFD169E6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36291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6444" y="600221"/>
            <a:ext cx="3462647" cy="423193"/>
          </a:xfrm>
        </p:spPr>
        <p:txBody>
          <a:bodyPr wrap="square">
            <a:spAutoFit/>
          </a:bodyPr>
          <a:lstStyle/>
          <a:p>
            <a:r>
              <a:rPr lang="en-US" sz="2750" dirty="0"/>
              <a:t>What is a container?</a:t>
            </a:r>
          </a:p>
        </p:txBody>
      </p:sp>
      <p:grpSp>
        <p:nvGrpSpPr>
          <p:cNvPr id="51" name="Group 50" descr="Diagram showing Virtual machines consisting of App1 and App 2 followed by Binaries &amp; libraries and Guest OS.">
            <a:extLst>
              <a:ext uri="{FF2B5EF4-FFF2-40B4-BE49-F238E27FC236}">
                <a16:creationId xmlns:a16="http://schemas.microsoft.com/office/drawing/2014/main" id="{D4A4211F-9253-44E9-A5A8-372352EC27CE}"/>
              </a:ext>
            </a:extLst>
          </p:cNvPr>
          <p:cNvGrpSpPr/>
          <p:nvPr/>
        </p:nvGrpSpPr>
        <p:grpSpPr>
          <a:xfrm>
            <a:off x="2449688" y="2140813"/>
            <a:ext cx="2949401" cy="1783370"/>
            <a:chOff x="2498808" y="2183244"/>
            <a:chExt cx="3008543" cy="1819130"/>
          </a:xfrm>
        </p:grpSpPr>
        <p:cxnSp>
          <p:nvCxnSpPr>
            <p:cNvPr id="52" name="Straight Connector 51">
              <a:extLst>
                <a:ext uri="{FF2B5EF4-FFF2-40B4-BE49-F238E27FC236}">
                  <a16:creationId xmlns:a16="http://schemas.microsoft.com/office/drawing/2014/main" id="{E1699226-7575-4846-A88B-26486BBABE62}"/>
                </a:ext>
                <a:ext uri="{C183D7F6-B498-43B3-948B-1728B52AA6E4}">
                  <adec:decorative xmlns:adec="http://schemas.microsoft.com/office/drawing/2017/decorative" val="1"/>
                </a:ext>
              </a:extLst>
            </p:cNvPr>
            <p:cNvCxnSpPr>
              <a:stCxn id="56" idx="2"/>
              <a:endCxn id="73"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5368447-2677-4A00-865C-406BD69EA8DA}"/>
                </a:ext>
                <a:ext uri="{C183D7F6-B498-43B3-948B-1728B52AA6E4}">
                  <adec:decorative xmlns:adec="http://schemas.microsoft.com/office/drawing/2017/decorative" val="1"/>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856A0E8C-9ED9-4D20-BF56-1A1534F54E99}"/>
                </a:ext>
                <a:ext uri="{C183D7F6-B498-43B3-948B-1728B52AA6E4}">
                  <adec:decorative xmlns:adec="http://schemas.microsoft.com/office/drawing/2017/decorative" val="1"/>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56" name="TextBox 55">
              <a:extLst>
                <a:ext uri="{FF2B5EF4-FFF2-40B4-BE49-F238E27FC236}">
                  <a16:creationId xmlns:a16="http://schemas.microsoft.com/office/drawing/2014/main" id="{06263142-0C0D-4040-985C-8499EA1F199F}"/>
                </a:ext>
                <a:ext uri="{C183D7F6-B498-43B3-948B-1728B52AA6E4}">
                  <adec:decorative xmlns:adec="http://schemas.microsoft.com/office/drawing/2017/decorative" val="1"/>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57" name="Group 56">
              <a:extLst>
                <a:ext uri="{FF2B5EF4-FFF2-40B4-BE49-F238E27FC236}">
                  <a16:creationId xmlns:a16="http://schemas.microsoft.com/office/drawing/2014/main" id="{29538B40-3646-405F-9292-3DE4FB66A3C8}"/>
                </a:ext>
              </a:extLst>
            </p:cNvPr>
            <p:cNvGrpSpPr/>
            <p:nvPr/>
          </p:nvGrpSpPr>
          <p:grpSpPr>
            <a:xfrm>
              <a:off x="2636814" y="3540469"/>
              <a:ext cx="1096105" cy="301554"/>
              <a:chOff x="2063827" y="2949939"/>
              <a:chExt cx="1096105" cy="301554"/>
            </a:xfrm>
          </p:grpSpPr>
          <p:sp>
            <p:nvSpPr>
              <p:cNvPr id="73" name="TextBox 72">
                <a:extLst>
                  <a:ext uri="{FF2B5EF4-FFF2-40B4-BE49-F238E27FC236}">
                    <a16:creationId xmlns:a16="http://schemas.microsoft.com/office/drawing/2014/main" id="{A9E3141E-5B8E-41BA-956F-3E8810E3C293}"/>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4" name="TextBox 73">
                <a:extLst>
                  <a:ext uri="{FF2B5EF4-FFF2-40B4-BE49-F238E27FC236}">
                    <a16:creationId xmlns:a16="http://schemas.microsoft.com/office/drawing/2014/main" id="{1334C065-C569-4DE8-9F8C-7589909B249F}"/>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082E68F4-B397-4A2B-BE42-400B14D0B392}"/>
                </a:ext>
                <a:ext uri="{C183D7F6-B498-43B3-948B-1728B52AA6E4}">
                  <adec:decorative xmlns:adec="http://schemas.microsoft.com/office/drawing/2017/decorative" val="1"/>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59" name="Rectangle: Rounded Corners 85">
              <a:extLst>
                <a:ext uri="{FF2B5EF4-FFF2-40B4-BE49-F238E27FC236}">
                  <a16:creationId xmlns:a16="http://schemas.microsoft.com/office/drawing/2014/main" id="{C7C264C5-DC1D-45E0-99C9-AC0BFC98736C}"/>
                </a:ext>
                <a:ext uri="{C183D7F6-B498-43B3-948B-1728B52AA6E4}">
                  <adec:decorative xmlns:adec="http://schemas.microsoft.com/office/drawing/2017/decorative" val="1"/>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7984EA5B-1141-46A5-90DF-376A62EDD97F}"/>
                </a:ext>
                <a:ext uri="{C183D7F6-B498-43B3-948B-1728B52AA6E4}">
                  <adec:decorative xmlns:adec="http://schemas.microsoft.com/office/drawing/2017/decorative" val="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61" name="Straight Connector 60">
              <a:extLst>
                <a:ext uri="{FF2B5EF4-FFF2-40B4-BE49-F238E27FC236}">
                  <a16:creationId xmlns:a16="http://schemas.microsoft.com/office/drawing/2014/main" id="{6C0C4FD1-F93A-4DC3-B3DF-CB8F4D7F2EE4}"/>
                </a:ext>
                <a:ext uri="{C183D7F6-B498-43B3-948B-1728B52AA6E4}">
                  <adec:decorative xmlns:adec="http://schemas.microsoft.com/office/drawing/2017/decorative" val="1"/>
                </a:ext>
              </a:extLst>
            </p:cNvPr>
            <p:cNvCxnSpPr>
              <a:stCxn id="63" idx="2"/>
              <a:endCxn id="69"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E1FA201-36B9-4E98-A7A2-2B02889C93C3}"/>
                </a:ext>
              </a:extLst>
            </p:cNvPr>
            <p:cNvGrpSpPr/>
            <p:nvPr/>
          </p:nvGrpSpPr>
          <p:grpSpPr>
            <a:xfrm>
              <a:off x="4272231" y="2987022"/>
              <a:ext cx="1098124" cy="442962"/>
              <a:chOff x="4272231" y="2998382"/>
              <a:chExt cx="1098124" cy="442962"/>
            </a:xfrm>
          </p:grpSpPr>
          <p:sp>
            <p:nvSpPr>
              <p:cNvPr id="71" name="TextBox 70">
                <a:extLst>
                  <a:ext uri="{FF2B5EF4-FFF2-40B4-BE49-F238E27FC236}">
                    <a16:creationId xmlns:a16="http://schemas.microsoft.com/office/drawing/2014/main" id="{910CB53F-494F-492D-A2AD-814DA8DE431C}"/>
                  </a:ext>
                  <a:ext uri="{C183D7F6-B498-43B3-948B-1728B52AA6E4}">
                    <adec:decorative xmlns:adec="http://schemas.microsoft.com/office/drawing/2017/decorative" val="1"/>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DA3C4077-48CC-4AC8-8266-63201D8ABEFC}"/>
                  </a:ext>
                  <a:ext uri="{C183D7F6-B498-43B3-948B-1728B52AA6E4}">
                    <adec:decorative xmlns:adec="http://schemas.microsoft.com/office/drawing/2017/decorative" val="1"/>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63" name="TextBox 62">
              <a:extLst>
                <a:ext uri="{FF2B5EF4-FFF2-40B4-BE49-F238E27FC236}">
                  <a16:creationId xmlns:a16="http://schemas.microsoft.com/office/drawing/2014/main" id="{EE518297-682B-4B4F-915B-97D2CB137698}"/>
                </a:ext>
                <a:ext uri="{C183D7F6-B498-43B3-948B-1728B52AA6E4}">
                  <adec:decorative xmlns:adec="http://schemas.microsoft.com/office/drawing/2017/decorative" val="1"/>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64" name="Group 63">
              <a:extLst>
                <a:ext uri="{FF2B5EF4-FFF2-40B4-BE49-F238E27FC236}">
                  <a16:creationId xmlns:a16="http://schemas.microsoft.com/office/drawing/2014/main" id="{CBBEE874-7090-47D0-8E9E-7B96256F4A2D}"/>
                </a:ext>
              </a:extLst>
            </p:cNvPr>
            <p:cNvGrpSpPr/>
            <p:nvPr/>
          </p:nvGrpSpPr>
          <p:grpSpPr>
            <a:xfrm>
              <a:off x="4273241" y="3540469"/>
              <a:ext cx="1096105" cy="301554"/>
              <a:chOff x="2063827" y="2936839"/>
              <a:chExt cx="1096105" cy="301554"/>
            </a:xfrm>
          </p:grpSpPr>
          <p:grpSp>
            <p:nvGrpSpPr>
              <p:cNvPr id="67" name="Group 66">
                <a:extLst>
                  <a:ext uri="{FF2B5EF4-FFF2-40B4-BE49-F238E27FC236}">
                    <a16:creationId xmlns:a16="http://schemas.microsoft.com/office/drawing/2014/main" id="{CBC861D8-B292-4511-9521-B0F7B4935E50}"/>
                  </a:ext>
                </a:extLst>
              </p:cNvPr>
              <p:cNvGrpSpPr/>
              <p:nvPr/>
            </p:nvGrpSpPr>
            <p:grpSpPr>
              <a:xfrm>
                <a:off x="2063827" y="2936839"/>
                <a:ext cx="1096105" cy="301554"/>
                <a:chOff x="2063827" y="2949939"/>
                <a:chExt cx="1096105" cy="301554"/>
              </a:xfrm>
            </p:grpSpPr>
            <p:sp>
              <p:nvSpPr>
                <p:cNvPr id="69" name="TextBox 68">
                  <a:extLst>
                    <a:ext uri="{FF2B5EF4-FFF2-40B4-BE49-F238E27FC236}">
                      <a16:creationId xmlns:a16="http://schemas.microsoft.com/office/drawing/2014/main" id="{4818BDC5-17BC-404D-B4ED-6BE523C36429}"/>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extBox 69">
                  <a:extLst>
                    <a:ext uri="{FF2B5EF4-FFF2-40B4-BE49-F238E27FC236}">
                      <a16:creationId xmlns:a16="http://schemas.microsoft.com/office/drawing/2014/main" id="{4DB58EDE-8E7D-4A3D-A875-01D0B9197732}"/>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TextBox 67">
                <a:extLst>
                  <a:ext uri="{FF2B5EF4-FFF2-40B4-BE49-F238E27FC236}">
                    <a16:creationId xmlns:a16="http://schemas.microsoft.com/office/drawing/2014/main" id="{FBBBD4A3-0A12-4343-B95C-D9440FE0CAA1}"/>
                  </a:ext>
                  <a:ext uri="{C183D7F6-B498-43B3-948B-1728B52AA6E4}">
                    <adec:decorative xmlns:adec="http://schemas.microsoft.com/office/drawing/2017/decorative" val="1"/>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65" name="Rectangle: Rounded Corners 85">
              <a:extLst>
                <a:ext uri="{FF2B5EF4-FFF2-40B4-BE49-F238E27FC236}">
                  <a16:creationId xmlns:a16="http://schemas.microsoft.com/office/drawing/2014/main" id="{A508C3A5-E53A-4167-B4C9-E3A67FD7E21F}"/>
                </a:ext>
                <a:ext uri="{C183D7F6-B498-43B3-948B-1728B52AA6E4}">
                  <adec:decorative xmlns:adec="http://schemas.microsoft.com/office/drawing/2017/decorative" val="1"/>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B3282B35-8F7A-48F8-A8EA-BE7DBB0D27C2}"/>
                </a:ext>
                <a:ext uri="{C183D7F6-B498-43B3-948B-1728B52AA6E4}">
                  <adec:decorative xmlns:adec="http://schemas.microsoft.com/office/drawing/2017/decorative" val="1"/>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38" name="Content Placeholder 37">
            <a:extLst>
              <a:ext uri="{FF2B5EF4-FFF2-40B4-BE49-F238E27FC236}">
                <a16:creationId xmlns:a16="http://schemas.microsoft.com/office/drawing/2014/main" id="{9F4703EA-E4C3-489E-8D53-0B9F9D69C77F}"/>
              </a:ext>
            </a:extLst>
          </p:cNvPr>
          <p:cNvSpPr>
            <a:spLocks noGrp="1"/>
          </p:cNvSpPr>
          <p:nvPr>
            <p:ph sz="quarter" idx="18"/>
          </p:nvPr>
        </p:nvSpPr>
        <p:spPr>
          <a:xfrm>
            <a:off x="2871709" y="4179751"/>
            <a:ext cx="2012400" cy="329922"/>
          </a:xfrm>
        </p:spPr>
        <p:txBody>
          <a:bodyPr/>
          <a:lstStyle/>
          <a:p>
            <a:pPr marL="0" lvl="0" indent="0" algn="ctr" defTabSz="914367">
              <a:lnSpc>
                <a:spcPct val="90000"/>
              </a:lnSpc>
              <a:spcBef>
                <a:spcPts val="0"/>
              </a:spcBef>
              <a:spcAft>
                <a:spcPts val="588"/>
              </a:spcAft>
              <a:buSzTx/>
              <a:buNone/>
              <a:defRPr/>
            </a:pPr>
            <a:r>
              <a:rPr lang="en-US" sz="1961" dirty="0">
                <a:solidFill>
                  <a:srgbClr val="000000"/>
                </a:solidFill>
                <a:latin typeface="Segoe UI Semibold"/>
                <a:cs typeface="+mn-cs"/>
              </a:rPr>
              <a:t>Virtual machines</a:t>
            </a:r>
          </a:p>
        </p:txBody>
      </p:sp>
      <p:sp>
        <p:nvSpPr>
          <p:cNvPr id="39" name="Content Placeholder 38">
            <a:extLst>
              <a:ext uri="{FF2B5EF4-FFF2-40B4-BE49-F238E27FC236}">
                <a16:creationId xmlns:a16="http://schemas.microsoft.com/office/drawing/2014/main" id="{EA4ED306-6614-443C-B2FC-F189554FFE61}"/>
              </a:ext>
            </a:extLst>
          </p:cNvPr>
          <p:cNvSpPr>
            <a:spLocks noGrp="1"/>
          </p:cNvSpPr>
          <p:nvPr>
            <p:ph sz="quarter" idx="19"/>
          </p:nvPr>
        </p:nvSpPr>
        <p:spPr>
          <a:xfrm>
            <a:off x="2880696" y="4642904"/>
            <a:ext cx="2081213"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hardware</a:t>
            </a:r>
          </a:p>
        </p:txBody>
      </p:sp>
      <p:sp>
        <p:nvSpPr>
          <p:cNvPr id="40" name="Content Placeholder 39">
            <a:extLst>
              <a:ext uri="{FF2B5EF4-FFF2-40B4-BE49-F238E27FC236}">
                <a16:creationId xmlns:a16="http://schemas.microsoft.com/office/drawing/2014/main" id="{CBAF87F7-52CB-45B0-9E37-57A0A632A5AF}"/>
              </a:ext>
            </a:extLst>
          </p:cNvPr>
          <p:cNvSpPr>
            <a:spLocks noGrp="1"/>
          </p:cNvSpPr>
          <p:nvPr>
            <p:ph sz="quarter" idx="20"/>
          </p:nvPr>
        </p:nvSpPr>
        <p:spPr>
          <a:xfrm>
            <a:off x="2919330" y="4980561"/>
            <a:ext cx="2009775"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VMs as units of scaling</a:t>
            </a:r>
          </a:p>
        </p:txBody>
      </p:sp>
      <p:grpSp>
        <p:nvGrpSpPr>
          <p:cNvPr id="75" name="Group 74" descr="Diagram showing Containers consisting of App1 followed by Binaries &amp; libraries.">
            <a:extLst>
              <a:ext uri="{FF2B5EF4-FFF2-40B4-BE49-F238E27FC236}">
                <a16:creationId xmlns:a16="http://schemas.microsoft.com/office/drawing/2014/main" id="{80910745-A128-49FC-8B50-016701832AEF}"/>
              </a:ext>
            </a:extLst>
          </p:cNvPr>
          <p:cNvGrpSpPr/>
          <p:nvPr/>
        </p:nvGrpSpPr>
        <p:grpSpPr>
          <a:xfrm>
            <a:off x="6640597" y="1959777"/>
            <a:ext cx="3236582" cy="1964406"/>
            <a:chOff x="6773754" y="1998578"/>
            <a:chExt cx="3301482" cy="2003796"/>
          </a:xfrm>
        </p:grpSpPr>
        <p:cxnSp>
          <p:nvCxnSpPr>
            <p:cNvPr id="76" name="Straight Connector 75">
              <a:extLst>
                <a:ext uri="{FF2B5EF4-FFF2-40B4-BE49-F238E27FC236}">
                  <a16:creationId xmlns:a16="http://schemas.microsoft.com/office/drawing/2014/main" id="{4E93946C-E85E-4499-9345-74CD6FC95ED0}"/>
                </a:ext>
                <a:ext uri="{C183D7F6-B498-43B3-948B-1728B52AA6E4}">
                  <adec:decorative xmlns:adec="http://schemas.microsoft.com/office/drawing/2017/decorative" val="1"/>
                </a:ext>
              </a:extLst>
            </p:cNvPr>
            <p:cNvCxnSpPr>
              <a:cxnSpLocks/>
              <a:stCxn id="79"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125EFB-1533-4A2A-8090-3AF30FC44FF6}"/>
                </a:ext>
                <a:ext uri="{C183D7F6-B498-43B3-948B-1728B52AA6E4}">
                  <adec:decorative xmlns:adec="http://schemas.microsoft.com/office/drawing/2017/decorative" val="1"/>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8" name="TextBox 77">
              <a:extLst>
                <a:ext uri="{FF2B5EF4-FFF2-40B4-BE49-F238E27FC236}">
                  <a16:creationId xmlns:a16="http://schemas.microsoft.com/office/drawing/2014/main" id="{FFE92D3D-6C9B-4865-98ED-100D4713187D}"/>
                </a:ext>
                <a:ext uri="{C183D7F6-B498-43B3-948B-1728B52AA6E4}">
                  <adec:decorative xmlns:adec="http://schemas.microsoft.com/office/drawing/2017/decorative" val="1"/>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79" name="TextBox 78">
              <a:extLst>
                <a:ext uri="{FF2B5EF4-FFF2-40B4-BE49-F238E27FC236}">
                  <a16:creationId xmlns:a16="http://schemas.microsoft.com/office/drawing/2014/main" id="{91410386-0134-4E4F-8DC3-2552E0514771}"/>
                </a:ext>
                <a:ext uri="{C183D7F6-B498-43B3-948B-1728B52AA6E4}">
                  <adec:decorative xmlns:adec="http://schemas.microsoft.com/office/drawing/2017/decorative" val="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0" name="Rectangle: Rounded Corners 85">
              <a:extLst>
                <a:ext uri="{FF2B5EF4-FFF2-40B4-BE49-F238E27FC236}">
                  <a16:creationId xmlns:a16="http://schemas.microsoft.com/office/drawing/2014/main" id="{E689ACB6-8630-4E36-B63E-F873CE09256C}"/>
                </a:ext>
                <a:ext uri="{C183D7F6-B498-43B3-948B-1728B52AA6E4}">
                  <adec:decorative xmlns:adec="http://schemas.microsoft.com/office/drawing/2017/decorative" val="1"/>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930DC18C-E375-4554-A203-35B1856358AA}"/>
                </a:ext>
                <a:ext uri="{C183D7F6-B498-43B3-948B-1728B52AA6E4}">
                  <adec:decorative xmlns:adec="http://schemas.microsoft.com/office/drawing/2017/decorative" val="1"/>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2" name="Oval 81">
              <a:extLst>
                <a:ext uri="{FF2B5EF4-FFF2-40B4-BE49-F238E27FC236}">
                  <a16:creationId xmlns:a16="http://schemas.microsoft.com/office/drawing/2014/main" id="{4DE11BBA-68BA-49D5-8082-D25789DDD59E}"/>
                </a:ext>
                <a:ext uri="{C183D7F6-B498-43B3-948B-1728B52AA6E4}">
                  <adec:decorative xmlns:adec="http://schemas.microsoft.com/office/drawing/2017/decorative" val="1"/>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8B8E1460-5009-48E3-97F6-4433FCE18D3A}"/>
                </a:ext>
                <a:ext uri="{C183D7F6-B498-43B3-948B-1728B52AA6E4}">
                  <adec:decorative xmlns:adec="http://schemas.microsoft.com/office/drawing/2017/decorative" val="1"/>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2113CF8D-D781-4BFB-B96F-8E1239ED4D31}"/>
                </a:ext>
                <a:ext uri="{C183D7F6-B498-43B3-948B-1728B52AA6E4}">
                  <adec:decorative xmlns:adec="http://schemas.microsoft.com/office/drawing/2017/decorative" val="1"/>
                </a:ext>
              </a:extLst>
            </p:cNvPr>
            <p:cNvCxnSpPr>
              <a:cxnSpLocks/>
              <a:stCxn id="86"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EBC8C8C2-DE4A-4267-A38F-89C4CCF0D4F2}"/>
                </a:ext>
              </a:extLst>
            </p:cNvPr>
            <p:cNvGrpSpPr/>
            <p:nvPr/>
          </p:nvGrpSpPr>
          <p:grpSpPr>
            <a:xfrm>
              <a:off x="8643978" y="3193041"/>
              <a:ext cx="1098124" cy="442962"/>
              <a:chOff x="2635804" y="2998382"/>
              <a:chExt cx="1098124" cy="442962"/>
            </a:xfrm>
          </p:grpSpPr>
          <p:sp>
            <p:nvSpPr>
              <p:cNvPr id="91" name="TextBox 90">
                <a:extLst>
                  <a:ext uri="{FF2B5EF4-FFF2-40B4-BE49-F238E27FC236}">
                    <a16:creationId xmlns:a16="http://schemas.microsoft.com/office/drawing/2014/main" id="{EE516E2D-14B2-45AC-BDC3-68770B49FBBA}"/>
                  </a:ext>
                  <a:ext uri="{C183D7F6-B498-43B3-948B-1728B52AA6E4}">
                    <adec:decorative xmlns:adec="http://schemas.microsoft.com/office/drawing/2017/decorative" val="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74B7567B-0CAE-42D4-BBDA-538759E44D39}"/>
                  </a:ext>
                  <a:ext uri="{C183D7F6-B498-43B3-948B-1728B52AA6E4}">
                    <adec:decorative xmlns:adec="http://schemas.microsoft.com/office/drawing/2017/decorative" val="1"/>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6" name="TextBox 85">
              <a:extLst>
                <a:ext uri="{FF2B5EF4-FFF2-40B4-BE49-F238E27FC236}">
                  <a16:creationId xmlns:a16="http://schemas.microsoft.com/office/drawing/2014/main" id="{D296BC5E-0BD8-4D7A-900F-1770D65B980B}"/>
                </a:ext>
                <a:ext uri="{C183D7F6-B498-43B3-948B-1728B52AA6E4}">
                  <adec:decorative xmlns:adec="http://schemas.microsoft.com/office/drawing/2017/decorative" val="1"/>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7" name="Rectangle: Rounded Corners 85">
              <a:extLst>
                <a:ext uri="{FF2B5EF4-FFF2-40B4-BE49-F238E27FC236}">
                  <a16:creationId xmlns:a16="http://schemas.microsoft.com/office/drawing/2014/main" id="{D5614085-CE2A-4871-88F2-3ABCF79279F9}"/>
                </a:ext>
                <a:ext uri="{C183D7F6-B498-43B3-948B-1728B52AA6E4}">
                  <adec:decorative xmlns:adec="http://schemas.microsoft.com/office/drawing/2017/decorative" val="1"/>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C007923B-ABEC-42A9-B838-4B8B88122C19}"/>
                </a:ext>
                <a:ext uri="{C183D7F6-B498-43B3-948B-1728B52AA6E4}">
                  <adec:decorative xmlns:adec="http://schemas.microsoft.com/office/drawing/2017/decorative" val="1"/>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9" name="Oval 88">
              <a:extLst>
                <a:ext uri="{FF2B5EF4-FFF2-40B4-BE49-F238E27FC236}">
                  <a16:creationId xmlns:a16="http://schemas.microsoft.com/office/drawing/2014/main" id="{F8A115B2-3D02-4400-A454-3F9768CE3F6B}"/>
                </a:ext>
                <a:ext uri="{C183D7F6-B498-43B3-948B-1728B52AA6E4}">
                  <adec:decorative xmlns:adec="http://schemas.microsoft.com/office/drawing/2017/decorative" val="1"/>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F15235FE-7D83-48EA-BCD2-2E6E8458A34F}"/>
                </a:ext>
                <a:ext uri="{C183D7F6-B498-43B3-948B-1728B52AA6E4}">
                  <adec:decorative xmlns:adec="http://schemas.microsoft.com/office/drawing/2017/decorative" val="1"/>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Content Placeholder 46">
            <a:extLst>
              <a:ext uri="{FF2B5EF4-FFF2-40B4-BE49-F238E27FC236}">
                <a16:creationId xmlns:a16="http://schemas.microsoft.com/office/drawing/2014/main" id="{07D454BD-7676-4A21-8796-8E9027A20B48}"/>
              </a:ext>
            </a:extLst>
          </p:cNvPr>
          <p:cNvSpPr>
            <a:spLocks noGrp="1"/>
          </p:cNvSpPr>
          <p:nvPr>
            <p:ph sz="quarter" idx="27"/>
          </p:nvPr>
        </p:nvSpPr>
        <p:spPr>
          <a:xfrm>
            <a:off x="7337425" y="4179657"/>
            <a:ext cx="1582738" cy="271549"/>
          </a:xfrm>
        </p:spPr>
        <p:txBody>
          <a:bodyPr/>
          <a:lstStyle/>
          <a:p>
            <a:pPr marL="0" lvl="0" indent="0" algn="ctr" defTabSz="914367">
              <a:lnSpc>
                <a:spcPct val="90000"/>
              </a:lnSpc>
              <a:spcBef>
                <a:spcPts val="0"/>
              </a:spcBef>
              <a:spcAft>
                <a:spcPts val="588"/>
              </a:spcAft>
              <a:buSzTx/>
              <a:buNone/>
              <a:defRPr/>
            </a:pPr>
            <a:r>
              <a:rPr lang="en-US" sz="1961" dirty="0">
                <a:solidFill>
                  <a:srgbClr val="0078D4"/>
                </a:solidFill>
                <a:latin typeface="Segoe UI Semibold"/>
                <a:cs typeface="+mn-cs"/>
              </a:rPr>
              <a:t>Containers</a:t>
            </a:r>
          </a:p>
        </p:txBody>
      </p:sp>
      <p:sp>
        <p:nvSpPr>
          <p:cNvPr id="48" name="Content Placeholder 47">
            <a:extLst>
              <a:ext uri="{FF2B5EF4-FFF2-40B4-BE49-F238E27FC236}">
                <a16:creationId xmlns:a16="http://schemas.microsoft.com/office/drawing/2014/main" id="{2EEB32E2-E2F7-41EF-82DA-5F00BE466F1B}"/>
              </a:ext>
            </a:extLst>
          </p:cNvPr>
          <p:cNvSpPr>
            <a:spLocks noGrp="1"/>
          </p:cNvSpPr>
          <p:nvPr>
            <p:ph sz="quarter" idx="28"/>
          </p:nvPr>
        </p:nvSpPr>
        <p:spPr>
          <a:xfrm>
            <a:off x="6749056" y="4642904"/>
            <a:ext cx="2854465" cy="23694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a:t>
            </a:r>
            <a:r>
              <a:rPr lang="en-US" sz="1568" dirty="0">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53" name="Content Placeholder 52">
            <a:extLst>
              <a:ext uri="{FF2B5EF4-FFF2-40B4-BE49-F238E27FC236}">
                <a16:creationId xmlns:a16="http://schemas.microsoft.com/office/drawing/2014/main" id="{5B493206-B9C1-48A0-92A7-F37DEF121210}"/>
              </a:ext>
            </a:extLst>
          </p:cNvPr>
          <p:cNvSpPr>
            <a:spLocks noGrp="1"/>
          </p:cNvSpPr>
          <p:nvPr>
            <p:ph sz="quarter" idx="29"/>
          </p:nvPr>
        </p:nvSpPr>
        <p:spPr>
          <a:xfrm>
            <a:off x="6741981" y="4979619"/>
            <a:ext cx="2868613" cy="241381"/>
          </a:xfrm>
        </p:spPr>
        <p:txBody>
          <a:bodyPr/>
          <a:lstStyle/>
          <a:p>
            <a:pPr marL="0" lvl="0" indent="0" algn="ctr" defTabSz="913751" fontAlgn="base">
              <a:spcBef>
                <a:spcPct val="0"/>
              </a:spcBef>
              <a:spcAft>
                <a:spcPts val="588"/>
              </a:spcAft>
              <a:buSzTx/>
              <a:buNone/>
              <a:defRPr/>
            </a:pPr>
            <a:r>
              <a:rPr lang="en-US" sz="1568" dirty="0">
                <a:ln w="3175">
                  <a:noFill/>
                </a:ln>
                <a:solidFill>
                  <a:srgbClr val="0078D4"/>
                </a:solidFill>
                <a:latin typeface="Segoe UI Semibold" panose="020B0702040204020203" pitchFamily="34" charset="0"/>
                <a:cs typeface="Segoe UI Semibold" panose="020B0702040204020203" pitchFamily="34" charset="0"/>
              </a:rPr>
              <a:t>Applications</a:t>
            </a:r>
            <a:r>
              <a:rPr lang="en-US" sz="1568" dirty="0">
                <a:ln w="3175">
                  <a:noFill/>
                </a:ln>
                <a:solidFill>
                  <a:srgbClr val="000000"/>
                </a:solidFill>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7" grpId="0"/>
      <p:bldP spid="48" grpId="0"/>
      <p:bldP spid="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8605" y="600376"/>
            <a:ext cx="5730160" cy="423193"/>
          </a:xfrm>
        </p:spPr>
        <p:txBody>
          <a:bodyPr wrap="square">
            <a:spAutoFit/>
          </a:bodyPr>
          <a:lstStyle/>
          <a:p>
            <a:r>
              <a:rPr lang="en-US" sz="2750" dirty="0"/>
              <a:t>Traditional virtualized environment</a:t>
            </a:r>
          </a:p>
        </p:txBody>
      </p:sp>
      <p:sp>
        <p:nvSpPr>
          <p:cNvPr id="3" name="Content Placeholder 2">
            <a:extLst>
              <a:ext uri="{FF2B5EF4-FFF2-40B4-BE49-F238E27FC236}">
                <a16:creationId xmlns:a16="http://schemas.microsoft.com/office/drawing/2014/main" id="{58D1CE2D-2422-450A-9E64-B63CBC7F848A}"/>
              </a:ext>
            </a:extLst>
          </p:cNvPr>
          <p:cNvSpPr>
            <a:spLocks noGrp="1"/>
          </p:cNvSpPr>
          <p:nvPr>
            <p:ph sz="quarter" idx="10"/>
          </p:nvPr>
        </p:nvSpPr>
        <p:spPr>
          <a:xfrm>
            <a:off x="1485956" y="1819099"/>
            <a:ext cx="3447188" cy="541370"/>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grpSp>
        <p:nvGrpSpPr>
          <p:cNvPr id="2" name="Group 1" descr="Traditional virtualized environment showing Hardware connected to Host OS followed by Hypervisor which is further connected to Virtual Machines consisting of containers.">
            <a:extLst>
              <a:ext uri="{FF2B5EF4-FFF2-40B4-BE49-F238E27FC236}">
                <a16:creationId xmlns:a16="http://schemas.microsoft.com/office/drawing/2014/main" id="{D965FFDE-FFB2-4EA4-A47D-D9226EC83907}"/>
              </a:ext>
            </a:extLst>
          </p:cNvPr>
          <p:cNvGrpSpPr/>
          <p:nvPr/>
        </p:nvGrpSpPr>
        <p:grpSpPr>
          <a:xfrm>
            <a:off x="4064823" y="1276679"/>
            <a:ext cx="6555382" cy="5189517"/>
            <a:chOff x="4064823" y="1276679"/>
            <a:chExt cx="6555382" cy="5189517"/>
          </a:xfrm>
        </p:grpSpPr>
        <p:grpSp>
          <p:nvGrpSpPr>
            <p:cNvPr id="25" name="Group 24">
              <a:extLst>
                <a:ext uri="{FF2B5EF4-FFF2-40B4-BE49-F238E27FC236}">
                  <a16:creationId xmlns:a16="http://schemas.microsoft.com/office/drawing/2014/main" id="{E7F041CE-6027-4072-885A-A6EA4FD66488}"/>
                </a:ext>
              </a:extLst>
            </p:cNvPr>
            <p:cNvGrpSpPr/>
            <p:nvPr/>
          </p:nvGrpSpPr>
          <p:grpSpPr>
            <a:xfrm>
              <a:off x="7173016" y="1276679"/>
              <a:ext cx="3447189" cy="5189517"/>
              <a:chOff x="7173016" y="1276679"/>
              <a:chExt cx="3447189" cy="5189517"/>
            </a:xfrm>
          </p:grpSpPr>
          <p:sp>
            <p:nvSpPr>
              <p:cNvPr id="48" name="Rectangle: Rounded Corners 85">
                <a:extLst>
                  <a:ext uri="{FF2B5EF4-FFF2-40B4-BE49-F238E27FC236}">
                    <a16:creationId xmlns:a16="http://schemas.microsoft.com/office/drawing/2014/main" id="{7342CCE5-F8DF-41A0-A9A3-5A3BA096C2B1}"/>
                  </a:ext>
                  <a:ext uri="{C183D7F6-B498-43B3-948B-1728B52AA6E4}">
                    <adec:decorative xmlns:adec="http://schemas.microsoft.com/office/drawing/2017/decorative" val="1"/>
                  </a:ext>
                </a:extLst>
              </p:cNvPr>
              <p:cNvSpPr/>
              <p:nvPr/>
            </p:nvSpPr>
            <p:spPr bwMode="auto">
              <a:xfrm>
                <a:off x="7173016" y="5924826"/>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49" name="monitor">
                <a:extLst>
                  <a:ext uri="{FF2B5EF4-FFF2-40B4-BE49-F238E27FC236}">
                    <a16:creationId xmlns:a16="http://schemas.microsoft.com/office/drawing/2014/main" id="{35EA7646-782E-4B15-9CE8-BD7EFE1EA004}"/>
                  </a:ext>
                  <a:ext uri="{C183D7F6-B498-43B3-948B-1728B52AA6E4}">
                    <adec:decorative xmlns:adec="http://schemas.microsoft.com/office/drawing/2017/decorative" val="1"/>
                  </a:ext>
                </a:extLst>
              </p:cNvPr>
              <p:cNvSpPr>
                <a:spLocks noChangeAspect="1" noEditPoints="1"/>
              </p:cNvSpPr>
              <p:nvPr/>
            </p:nvSpPr>
            <p:spPr bwMode="auto">
              <a:xfrm>
                <a:off x="7330640"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Rectangle: Rounded Corners 85">
                <a:extLst>
                  <a:ext uri="{FF2B5EF4-FFF2-40B4-BE49-F238E27FC236}">
                    <a16:creationId xmlns:a16="http://schemas.microsoft.com/office/drawing/2014/main" id="{98D93486-304E-469D-A9B9-8A7A17CE6DEC}"/>
                  </a:ext>
                  <a:ext uri="{C183D7F6-B498-43B3-948B-1728B52AA6E4}">
                    <adec:decorative xmlns:adec="http://schemas.microsoft.com/office/drawing/2017/decorative" val="1"/>
                  </a:ext>
                </a:extLst>
              </p:cNvPr>
              <p:cNvSpPr/>
              <p:nvPr/>
            </p:nvSpPr>
            <p:spPr bwMode="auto">
              <a:xfrm>
                <a:off x="7173016" y="5195469"/>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1" name="Processing_E9F5">
                <a:extLst>
                  <a:ext uri="{FF2B5EF4-FFF2-40B4-BE49-F238E27FC236}">
                    <a16:creationId xmlns:a16="http://schemas.microsoft.com/office/drawing/2014/main" id="{8D049211-B4CF-414D-902A-19874D048E94}"/>
                  </a:ext>
                  <a:ext uri="{C183D7F6-B498-43B3-948B-1728B52AA6E4}">
                    <adec:decorative xmlns:adec="http://schemas.microsoft.com/office/drawing/2017/decorative" val="1"/>
                  </a:ext>
                </a:extLst>
              </p:cNvPr>
              <p:cNvSpPr>
                <a:spLocks noChangeAspect="1" noEditPoints="1"/>
              </p:cNvSpPr>
              <p:nvPr/>
            </p:nvSpPr>
            <p:spPr bwMode="auto">
              <a:xfrm>
                <a:off x="7343907"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Rectangle: Rounded Corners 85">
                <a:extLst>
                  <a:ext uri="{FF2B5EF4-FFF2-40B4-BE49-F238E27FC236}">
                    <a16:creationId xmlns:a16="http://schemas.microsoft.com/office/drawing/2014/main" id="{45C619D9-6B65-4403-8BDB-3AC42000ACBE}"/>
                  </a:ext>
                  <a:ext uri="{C183D7F6-B498-43B3-948B-1728B52AA6E4}">
                    <adec:decorative xmlns:adec="http://schemas.microsoft.com/office/drawing/2017/decorative" val="1"/>
                  </a:ext>
                </a:extLst>
              </p:cNvPr>
              <p:cNvSpPr/>
              <p:nvPr/>
            </p:nvSpPr>
            <p:spPr bwMode="auto">
              <a:xfrm>
                <a:off x="7173016" y="4466112"/>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3" name="Touch_E815">
                <a:extLst>
                  <a:ext uri="{FF2B5EF4-FFF2-40B4-BE49-F238E27FC236}">
                    <a16:creationId xmlns:a16="http://schemas.microsoft.com/office/drawing/2014/main" id="{8A8E13F7-34F3-4492-88AB-5609A0152419}"/>
                  </a:ext>
                  <a:ext uri="{C183D7F6-B498-43B3-948B-1728B52AA6E4}">
                    <adec:decorative xmlns:adec="http://schemas.microsoft.com/office/drawing/2017/decorative" val="1"/>
                  </a:ext>
                </a:extLst>
              </p:cNvPr>
              <p:cNvSpPr>
                <a:spLocks noChangeAspect="1" noEditPoints="1"/>
              </p:cNvSpPr>
              <p:nvPr/>
            </p:nvSpPr>
            <p:spPr bwMode="auto">
              <a:xfrm>
                <a:off x="7404369"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5" name="Straight Arrow Connector 54">
                <a:extLst>
                  <a:ext uri="{FF2B5EF4-FFF2-40B4-BE49-F238E27FC236}">
                    <a16:creationId xmlns:a16="http://schemas.microsoft.com/office/drawing/2014/main" id="{CF43AB42-8CCD-494A-84F5-EA4B61923D4E}"/>
                  </a:ext>
                  <a:ext uri="{C183D7F6-B498-43B3-948B-1728B52AA6E4}">
                    <adec:decorative xmlns:adec="http://schemas.microsoft.com/office/drawing/2017/decorative" val="1"/>
                  </a:ext>
                </a:extLst>
              </p:cNvPr>
              <p:cNvCxnSpPr>
                <a:cxnSpLocks/>
                <a:stCxn id="48" idx="0"/>
                <a:endCxn id="50" idx="2"/>
              </p:cNvCxnSpPr>
              <p:nvPr/>
            </p:nvCxnSpPr>
            <p:spPr>
              <a:xfrm flipV="1">
                <a:off x="8896611"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3CC5307-949B-40D1-8AE2-162CED5570B8}"/>
                  </a:ext>
                  <a:ext uri="{C183D7F6-B498-43B3-948B-1728B52AA6E4}">
                    <adec:decorative xmlns:adec="http://schemas.microsoft.com/office/drawing/2017/decorative" val="1"/>
                  </a:ext>
                </a:extLst>
              </p:cNvPr>
              <p:cNvCxnSpPr>
                <a:cxnSpLocks/>
                <a:stCxn id="50" idx="0"/>
                <a:endCxn id="52" idx="2"/>
              </p:cNvCxnSpPr>
              <p:nvPr/>
            </p:nvCxnSpPr>
            <p:spPr>
              <a:xfrm flipV="1">
                <a:off x="8896611"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85">
                <a:extLst>
                  <a:ext uri="{FF2B5EF4-FFF2-40B4-BE49-F238E27FC236}">
                    <a16:creationId xmlns:a16="http://schemas.microsoft.com/office/drawing/2014/main" id="{F1A73238-6428-4F0A-85F0-2AEBA9C1566C}"/>
                  </a:ext>
                  <a:ext uri="{C183D7F6-B498-43B3-948B-1728B52AA6E4}">
                    <adec:decorative xmlns:adec="http://schemas.microsoft.com/office/drawing/2017/decorative" val="1"/>
                  </a:ext>
                </a:extLst>
              </p:cNvPr>
              <p:cNvSpPr/>
              <p:nvPr/>
            </p:nvSpPr>
            <p:spPr bwMode="auto">
              <a:xfrm>
                <a:off x="717301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85">
                <a:extLst>
                  <a:ext uri="{FF2B5EF4-FFF2-40B4-BE49-F238E27FC236}">
                    <a16:creationId xmlns:a16="http://schemas.microsoft.com/office/drawing/2014/main" id="{9BF526AB-101E-4629-A5E8-081D922EFAC2}"/>
                  </a:ext>
                  <a:ext uri="{C183D7F6-B498-43B3-948B-1728B52AA6E4}">
                    <adec:decorative xmlns:adec="http://schemas.microsoft.com/office/drawing/2017/decorative" val="1"/>
                  </a:ext>
                </a:extLst>
              </p:cNvPr>
              <p:cNvSpPr/>
              <p:nvPr/>
            </p:nvSpPr>
            <p:spPr bwMode="auto">
              <a:xfrm>
                <a:off x="8952855"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Connector: Elbow 60">
                <a:extLst>
                  <a:ext uri="{FF2B5EF4-FFF2-40B4-BE49-F238E27FC236}">
                    <a16:creationId xmlns:a16="http://schemas.microsoft.com/office/drawing/2014/main" id="{1A3FDD29-FC24-45C4-B3E3-CF169F27DF2D}"/>
                  </a:ext>
                  <a:ext uri="{C183D7F6-B498-43B3-948B-1728B52AA6E4}">
                    <adec:decorative xmlns:adec="http://schemas.microsoft.com/office/drawing/2017/decorative" val="1"/>
                  </a:ext>
                </a:extLst>
              </p:cNvPr>
              <p:cNvCxnSpPr>
                <a:cxnSpLocks/>
                <a:stCxn id="52" idx="0"/>
                <a:endCxn id="59" idx="2"/>
              </p:cNvCxnSpPr>
              <p:nvPr/>
            </p:nvCxnSpPr>
            <p:spPr>
              <a:xfrm rot="16200000" flipV="1">
                <a:off x="834110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FD2362-6A66-4467-9F16-79ED7CC09917}"/>
                  </a:ext>
                  <a:ext uri="{C183D7F6-B498-43B3-948B-1728B52AA6E4}">
                    <adec:decorative xmlns:adec="http://schemas.microsoft.com/office/drawing/2017/decorative" val="1"/>
                  </a:ext>
                </a:extLst>
              </p:cNvPr>
              <p:cNvCxnSpPr>
                <a:cxnSpLocks/>
                <a:stCxn id="52" idx="0"/>
                <a:endCxn id="60" idx="2"/>
              </p:cNvCxnSpPr>
              <p:nvPr/>
            </p:nvCxnSpPr>
            <p:spPr>
              <a:xfrm rot="5400000" flipH="1" flipV="1">
                <a:off x="9231019"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0A48AC8-4FD2-41B6-A274-1219C08AAB70}"/>
                  </a:ext>
                  <a:ext uri="{C183D7F6-B498-43B3-948B-1728B52AA6E4}">
                    <adec:decorative xmlns:adec="http://schemas.microsoft.com/office/drawing/2017/decorative" val="1"/>
                  </a:ext>
                </a:extLst>
              </p:cNvPr>
              <p:cNvSpPr txBox="1"/>
              <p:nvPr/>
            </p:nvSpPr>
            <p:spPr>
              <a:xfrm>
                <a:off x="731163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64" name="Rectangle 63">
                <a:extLst>
                  <a:ext uri="{FF2B5EF4-FFF2-40B4-BE49-F238E27FC236}">
                    <a16:creationId xmlns:a16="http://schemas.microsoft.com/office/drawing/2014/main" id="{C1AD43BD-343F-4BC1-8B24-8CAF851A7073}"/>
                  </a:ext>
                  <a:ext uri="{C183D7F6-B498-43B3-948B-1728B52AA6E4}">
                    <adec:decorative xmlns:adec="http://schemas.microsoft.com/office/drawing/2017/decorative" val="1"/>
                  </a:ext>
                </a:extLst>
              </p:cNvPr>
              <p:cNvSpPr/>
              <p:nvPr/>
            </p:nvSpPr>
            <p:spPr bwMode="auto">
              <a:xfrm>
                <a:off x="729210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F42EE551-E579-4B2B-8E70-FE93326013B9}"/>
                  </a:ext>
                  <a:ext uri="{C183D7F6-B498-43B3-948B-1728B52AA6E4}">
                    <adec:decorative xmlns:adec="http://schemas.microsoft.com/office/drawing/2017/decorative" val="1"/>
                  </a:ext>
                </a:extLst>
              </p:cNvPr>
              <p:cNvSpPr txBox="1">
                <a:spLocks/>
              </p:cNvSpPr>
              <p:nvPr/>
            </p:nvSpPr>
            <p:spPr>
              <a:xfrm>
                <a:off x="727510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6" name="Rectangle: Rounded Corners 96">
                <a:extLst>
                  <a:ext uri="{FF2B5EF4-FFF2-40B4-BE49-F238E27FC236}">
                    <a16:creationId xmlns:a16="http://schemas.microsoft.com/office/drawing/2014/main" id="{D31D5C57-B573-41E5-804A-E044514A3F50}"/>
                  </a:ext>
                  <a:ext uri="{C183D7F6-B498-43B3-948B-1728B52AA6E4}">
                    <adec:decorative xmlns:adec="http://schemas.microsoft.com/office/drawing/2017/decorative" val="1"/>
                  </a:ext>
                </a:extLst>
              </p:cNvPr>
              <p:cNvSpPr/>
              <p:nvPr/>
            </p:nvSpPr>
            <p:spPr bwMode="auto">
              <a:xfrm>
                <a:off x="736687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2A72D346-5FF3-4930-BA47-B167A0DD5BF1}"/>
                  </a:ext>
                  <a:ext uri="{C183D7F6-B498-43B3-948B-1728B52AA6E4}">
                    <adec:decorative xmlns:adec="http://schemas.microsoft.com/office/drawing/2017/decorative" val="1"/>
                  </a:ext>
                </a:extLst>
              </p:cNvPr>
              <p:cNvSpPr/>
              <p:nvPr/>
            </p:nvSpPr>
            <p:spPr>
              <a:xfrm>
                <a:off x="749926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itle 1">
                <a:extLst>
                  <a:ext uri="{FF2B5EF4-FFF2-40B4-BE49-F238E27FC236}">
                    <a16:creationId xmlns:a16="http://schemas.microsoft.com/office/drawing/2014/main" id="{2AFED846-0FB9-4C2D-97C4-52C961CC8004}"/>
                  </a:ext>
                  <a:ext uri="{C183D7F6-B498-43B3-948B-1728B52AA6E4}">
                    <adec:decorative xmlns:adec="http://schemas.microsoft.com/office/drawing/2017/decorative" val="1"/>
                  </a:ext>
                </a:extLst>
              </p:cNvPr>
              <p:cNvSpPr txBox="1">
                <a:spLocks/>
              </p:cNvSpPr>
              <p:nvPr/>
            </p:nvSpPr>
            <p:spPr>
              <a:xfrm>
                <a:off x="803480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9" name="Rectangle: Rounded Corners 96">
                <a:extLst>
                  <a:ext uri="{FF2B5EF4-FFF2-40B4-BE49-F238E27FC236}">
                    <a16:creationId xmlns:a16="http://schemas.microsoft.com/office/drawing/2014/main" id="{2E5B0A34-2BE8-4815-B79D-D43803524BDB}"/>
                  </a:ext>
                  <a:ext uri="{C183D7F6-B498-43B3-948B-1728B52AA6E4}">
                    <adec:decorative xmlns:adec="http://schemas.microsoft.com/office/drawing/2017/decorative" val="1"/>
                  </a:ext>
                </a:extLst>
              </p:cNvPr>
              <p:cNvSpPr/>
              <p:nvPr/>
            </p:nvSpPr>
            <p:spPr bwMode="auto">
              <a:xfrm>
                <a:off x="812657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DFE86897-1391-42C2-9E41-296A14910B69}"/>
                  </a:ext>
                  <a:ext uri="{C183D7F6-B498-43B3-948B-1728B52AA6E4}">
                    <adec:decorative xmlns:adec="http://schemas.microsoft.com/office/drawing/2017/decorative" val="1"/>
                  </a:ext>
                </a:extLst>
              </p:cNvPr>
              <p:cNvSpPr/>
              <p:nvPr/>
            </p:nvSpPr>
            <p:spPr>
              <a:xfrm>
                <a:off x="825896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Circle: Hollow 70">
                <a:extLst>
                  <a:ext uri="{FF2B5EF4-FFF2-40B4-BE49-F238E27FC236}">
                    <a16:creationId xmlns:a16="http://schemas.microsoft.com/office/drawing/2014/main" id="{DBB7162D-0F9A-43FD-A943-9B1FE8936493}"/>
                  </a:ext>
                  <a:ext uri="{C183D7F6-B498-43B3-948B-1728B52AA6E4}">
                    <adec:decorative xmlns:adec="http://schemas.microsoft.com/office/drawing/2017/decorative" val="1"/>
                  </a:ext>
                </a:extLst>
              </p:cNvPr>
              <p:cNvSpPr/>
              <p:nvPr/>
            </p:nvSpPr>
            <p:spPr bwMode="auto">
              <a:xfrm>
                <a:off x="759601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Arc 71">
                <a:extLst>
                  <a:ext uri="{FF2B5EF4-FFF2-40B4-BE49-F238E27FC236}">
                    <a16:creationId xmlns:a16="http://schemas.microsoft.com/office/drawing/2014/main" id="{62FA1A9C-E5EC-4EC2-80B4-B17B820559F5}"/>
                  </a:ext>
                  <a:ext uri="{C183D7F6-B498-43B3-948B-1728B52AA6E4}">
                    <adec:decorative xmlns:adec="http://schemas.microsoft.com/office/drawing/2017/decorative" val="1"/>
                  </a:ext>
                </a:extLst>
              </p:cNvPr>
              <p:cNvSpPr/>
              <p:nvPr/>
            </p:nvSpPr>
            <p:spPr>
              <a:xfrm>
                <a:off x="7646184"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2946D81A-64F0-4539-838E-E5EECD2CC98A}"/>
                  </a:ext>
                  <a:ext uri="{C183D7F6-B498-43B3-948B-1728B52AA6E4}">
                    <adec:decorative xmlns:adec="http://schemas.microsoft.com/office/drawing/2017/decorative" val="1"/>
                  </a:ext>
                </a:extLst>
              </p:cNvPr>
              <p:cNvSpPr txBox="1"/>
              <p:nvPr/>
            </p:nvSpPr>
            <p:spPr>
              <a:xfrm>
                <a:off x="9091468"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72A88F94-3929-4F79-9DAE-D09F8101E927}"/>
                  </a:ext>
                  <a:ext uri="{C183D7F6-B498-43B3-948B-1728B52AA6E4}">
                    <adec:decorative xmlns:adec="http://schemas.microsoft.com/office/drawing/2017/decorative" val="1"/>
                  </a:ext>
                </a:extLst>
              </p:cNvPr>
              <p:cNvSpPr/>
              <p:nvPr/>
            </p:nvSpPr>
            <p:spPr bwMode="auto">
              <a:xfrm>
                <a:off x="9071942"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0D24EC3-679D-4BCF-9E04-B23C4ACB6265}"/>
                  </a:ext>
                  <a:ext uri="{C183D7F6-B498-43B3-948B-1728B52AA6E4}">
                    <adec:decorative xmlns:adec="http://schemas.microsoft.com/office/drawing/2017/decorative" val="1"/>
                  </a:ext>
                </a:extLst>
              </p:cNvPr>
              <p:cNvSpPr txBox="1">
                <a:spLocks/>
              </p:cNvSpPr>
              <p:nvPr/>
            </p:nvSpPr>
            <p:spPr>
              <a:xfrm>
                <a:off x="9054943"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F25F57C1-DA9C-4ABD-B7C2-80D4C3E8BF90}"/>
                  </a:ext>
                  <a:ext uri="{C183D7F6-B498-43B3-948B-1728B52AA6E4}">
                    <adec:decorative xmlns:adec="http://schemas.microsoft.com/office/drawing/2017/decorative" val="1"/>
                  </a:ext>
                </a:extLst>
              </p:cNvPr>
              <p:cNvSpPr/>
              <p:nvPr/>
            </p:nvSpPr>
            <p:spPr bwMode="auto">
              <a:xfrm>
                <a:off x="9146716"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3BCEE014-7D5C-47C2-B90A-5901C1992CBA}"/>
                  </a:ext>
                  <a:ext uri="{C183D7F6-B498-43B3-948B-1728B52AA6E4}">
                    <adec:decorative xmlns:adec="http://schemas.microsoft.com/office/drawing/2017/decorative" val="1"/>
                  </a:ext>
                </a:extLst>
              </p:cNvPr>
              <p:cNvSpPr/>
              <p:nvPr/>
            </p:nvSpPr>
            <p:spPr>
              <a:xfrm>
                <a:off x="9279103"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CDA5F406-B8B6-46FA-AC50-DE837109A28A}"/>
                  </a:ext>
                  <a:ext uri="{C183D7F6-B498-43B3-948B-1728B52AA6E4}">
                    <adec:decorative xmlns:adec="http://schemas.microsoft.com/office/drawing/2017/decorative" val="1"/>
                  </a:ext>
                </a:extLst>
              </p:cNvPr>
              <p:cNvSpPr txBox="1">
                <a:spLocks/>
              </p:cNvSpPr>
              <p:nvPr/>
            </p:nvSpPr>
            <p:spPr>
              <a:xfrm>
                <a:off x="9814642"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8546050D-6769-489F-8117-E8058170DE51}"/>
                  </a:ext>
                  <a:ext uri="{C183D7F6-B498-43B3-948B-1728B52AA6E4}">
                    <adec:decorative xmlns:adec="http://schemas.microsoft.com/office/drawing/2017/decorative" val="1"/>
                  </a:ext>
                </a:extLst>
              </p:cNvPr>
              <p:cNvSpPr/>
              <p:nvPr/>
            </p:nvSpPr>
            <p:spPr bwMode="auto">
              <a:xfrm>
                <a:off x="9906416"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A95A0B28-4E29-4B9F-8CD7-2A37807F2968}"/>
                  </a:ext>
                  <a:ext uri="{C183D7F6-B498-43B3-948B-1728B52AA6E4}">
                    <adec:decorative xmlns:adec="http://schemas.microsoft.com/office/drawing/2017/decorative" val="1"/>
                  </a:ext>
                </a:extLst>
              </p:cNvPr>
              <p:cNvSpPr/>
              <p:nvPr/>
            </p:nvSpPr>
            <p:spPr>
              <a:xfrm>
                <a:off x="10038802"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55A2290C-5304-4240-ADBC-C583DC24FA57}"/>
                  </a:ext>
                  <a:ext uri="{C183D7F6-B498-43B3-948B-1728B52AA6E4}">
                    <adec:decorative xmlns:adec="http://schemas.microsoft.com/office/drawing/2017/decorative" val="1"/>
                  </a:ext>
                </a:extLst>
              </p:cNvPr>
              <p:cNvSpPr/>
              <p:nvPr/>
            </p:nvSpPr>
            <p:spPr bwMode="auto">
              <a:xfrm>
                <a:off x="9375853"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c 82">
                <a:extLst>
                  <a:ext uri="{FF2B5EF4-FFF2-40B4-BE49-F238E27FC236}">
                    <a16:creationId xmlns:a16="http://schemas.microsoft.com/office/drawing/2014/main" id="{806C1759-C5E9-492E-8972-5C39FDBE0A3A}"/>
                  </a:ext>
                  <a:ext uri="{C183D7F6-B498-43B3-948B-1728B52AA6E4}">
                    <adec:decorative xmlns:adec="http://schemas.microsoft.com/office/drawing/2017/decorative" val="1"/>
                  </a:ext>
                </a:extLst>
              </p:cNvPr>
              <p:cNvSpPr/>
              <p:nvPr/>
            </p:nvSpPr>
            <p:spPr>
              <a:xfrm>
                <a:off x="9426023"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4" name="Title 1">
                <a:extLst>
                  <a:ext uri="{FF2B5EF4-FFF2-40B4-BE49-F238E27FC236}">
                    <a16:creationId xmlns:a16="http://schemas.microsoft.com/office/drawing/2014/main" id="{2AF3400A-3700-402D-B1D2-67802AB8C9ED}"/>
                  </a:ext>
                  <a:ext uri="{C183D7F6-B498-43B3-948B-1728B52AA6E4}">
                    <adec:decorative xmlns:adec="http://schemas.microsoft.com/office/drawing/2017/decorative" val="1"/>
                  </a:ext>
                </a:extLst>
              </p:cNvPr>
              <p:cNvSpPr txBox="1">
                <a:spLocks/>
              </p:cNvSpPr>
              <p:nvPr/>
            </p:nvSpPr>
            <p:spPr>
              <a:xfrm>
                <a:off x="7446091"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Title 1">
                <a:extLst>
                  <a:ext uri="{FF2B5EF4-FFF2-40B4-BE49-F238E27FC236}">
                    <a16:creationId xmlns:a16="http://schemas.microsoft.com/office/drawing/2014/main" id="{C02A6A33-45DE-45EE-A568-14C0B058CABA}"/>
                  </a:ext>
                  <a:ext uri="{C183D7F6-B498-43B3-948B-1728B52AA6E4}">
                    <adec:decorative xmlns:adec="http://schemas.microsoft.com/office/drawing/2017/decorative" val="1"/>
                  </a:ext>
                </a:extLst>
              </p:cNvPr>
              <p:cNvSpPr txBox="1">
                <a:spLocks/>
              </p:cNvSpPr>
              <p:nvPr/>
            </p:nvSpPr>
            <p:spPr>
              <a:xfrm>
                <a:off x="9225930"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87" name="Straight Arrow Connector 86">
              <a:extLst>
                <a:ext uri="{FF2B5EF4-FFF2-40B4-BE49-F238E27FC236}">
                  <a16:creationId xmlns:a16="http://schemas.microsoft.com/office/drawing/2014/main" id="{E4DE4420-AB2E-41BF-B6B0-CD53B4DB1EDA}"/>
                </a:ext>
                <a:ext uri="{C183D7F6-B498-43B3-948B-1728B52AA6E4}">
                  <adec:decorative xmlns:adec="http://schemas.microsoft.com/office/drawing/2017/decorative" val="1"/>
                </a:ext>
              </a:extLst>
            </p:cNvPr>
            <p:cNvCxnSpPr>
              <a:cxnSpLocks/>
            </p:cNvCxnSpPr>
            <p:nvPr/>
          </p:nvCxnSpPr>
          <p:spPr>
            <a:xfrm>
              <a:off x="4064823" y="2875952"/>
              <a:ext cx="343504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3656801B-1A0D-4835-8A22-F3FD793260B6}"/>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 name="Content Placeholder 3">
            <a:extLst>
              <a:ext uri="{FF2B5EF4-FFF2-40B4-BE49-F238E27FC236}">
                <a16:creationId xmlns:a16="http://schemas.microsoft.com/office/drawing/2014/main" id="{A5CBDBB4-B592-4C91-AD60-40E03C6F1B04}"/>
              </a:ext>
            </a:extLst>
          </p:cNvPr>
          <p:cNvSpPr>
            <a:spLocks noGrp="1"/>
          </p:cNvSpPr>
          <p:nvPr>
            <p:ph sz="quarter" idx="11"/>
          </p:nvPr>
        </p:nvSpPr>
        <p:spPr>
          <a:xfrm>
            <a:off x="1491568" y="2756929"/>
            <a:ext cx="2573255" cy="369644"/>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Low utilization of resources</a:t>
            </a:r>
          </a:p>
        </p:txBody>
      </p:sp>
      <p:cxnSp>
        <p:nvCxnSpPr>
          <p:cNvPr id="43" name="Straight Arrow Connector 42" descr="An arrow pointing at Virtual machine.">
            <a:extLst>
              <a:ext uri="{FF2B5EF4-FFF2-40B4-BE49-F238E27FC236}">
                <a16:creationId xmlns:a16="http://schemas.microsoft.com/office/drawing/2014/main" id="{E2A7A776-5B0E-41D7-ADEA-68BD3F7D393C}"/>
              </a:ext>
              <a:ext uri="{C183D7F6-B498-43B3-948B-1728B52AA6E4}">
                <adec:decorative xmlns:adec="http://schemas.microsoft.com/office/drawing/2017/decorative" val="0"/>
              </a:ext>
            </a:extLst>
          </p:cNvPr>
          <p:cNvCxnSpPr>
            <a:cxnSpLocks/>
          </p:cNvCxnSpPr>
          <p:nvPr/>
        </p:nvCxnSpPr>
        <p:spPr>
          <a:xfrm>
            <a:off x="4064823" y="2875952"/>
            <a:ext cx="3435046"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6" name="Content Placeholder 5">
            <a:extLst>
              <a:ext uri="{FF2B5EF4-FFF2-40B4-BE49-F238E27FC236}">
                <a16:creationId xmlns:a16="http://schemas.microsoft.com/office/drawing/2014/main" id="{5411108B-D30D-410E-B946-48629A7BCED0}"/>
              </a:ext>
            </a:extLst>
          </p:cNvPr>
          <p:cNvSpPr>
            <a:spLocks noGrp="1"/>
          </p:cNvSpPr>
          <p:nvPr>
            <p:ph sz="quarter" idx="12"/>
          </p:nvPr>
        </p:nvSpPr>
        <p:spPr>
          <a:xfrm>
            <a:off x="1489131" y="3453785"/>
            <a:ext cx="3296556" cy="477982"/>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Containerization of applications and their dependencies for portability</a:t>
            </a:r>
          </a:p>
        </p:txBody>
      </p:sp>
      <p:cxnSp>
        <p:nvCxnSpPr>
          <p:cNvPr id="44" name="Straight Arrow Connector 43" descr="An arrow pointing at containers.">
            <a:extLst>
              <a:ext uri="{FF2B5EF4-FFF2-40B4-BE49-F238E27FC236}">
                <a16:creationId xmlns:a16="http://schemas.microsoft.com/office/drawing/2014/main" id="{FE45141F-D8CC-4994-9398-79AC8D9B6846}"/>
              </a:ext>
              <a:ext uri="{C183D7F6-B498-43B3-948B-1728B52AA6E4}">
                <adec:decorative xmlns:adec="http://schemas.microsoft.com/office/drawing/2017/decorative" val="0"/>
              </a:ext>
            </a:extLst>
          </p:cNvPr>
          <p:cNvCxnSpPr>
            <a:cxnSpLocks/>
          </p:cNvCxnSpPr>
          <p:nvPr/>
        </p:nvCxnSpPr>
        <p:spPr>
          <a:xfrm>
            <a:off x="4796836" y="3692778"/>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7006" y="602604"/>
            <a:ext cx="6947365" cy="423193"/>
          </a:xfrm>
        </p:spPr>
        <p:txBody>
          <a:bodyPr wrap="square">
            <a:spAutoFit/>
          </a:bodyPr>
          <a:lstStyle/>
          <a:p>
            <a:r>
              <a:rPr lang="en-US" sz="2750" dirty="0"/>
              <a:t>Advantages of a containerized environment</a:t>
            </a:r>
          </a:p>
        </p:txBody>
      </p:sp>
      <p:sp>
        <p:nvSpPr>
          <p:cNvPr id="5" name="Content Placeholder 4">
            <a:extLst>
              <a:ext uri="{FF2B5EF4-FFF2-40B4-BE49-F238E27FC236}">
                <a16:creationId xmlns:a16="http://schemas.microsoft.com/office/drawing/2014/main" id="{1B6BBA48-FA58-48EF-8A0F-828E6E1EABC3}"/>
              </a:ext>
            </a:extLst>
          </p:cNvPr>
          <p:cNvSpPr>
            <a:spLocks noGrp="1"/>
          </p:cNvSpPr>
          <p:nvPr>
            <p:ph sz="quarter" idx="10"/>
          </p:nvPr>
        </p:nvSpPr>
        <p:spPr>
          <a:xfrm>
            <a:off x="1490618" y="1821020"/>
            <a:ext cx="3312568" cy="541367"/>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Containers are lighter weight and </a:t>
            </a:r>
            <a:br>
              <a:rPr lang="en-US" sz="1568" dirty="0">
                <a:solidFill>
                  <a:srgbClr val="353535"/>
                </a:solidFill>
                <a:latin typeface="Segoe UI Semibold" panose="020B0702040204020203" pitchFamily="34" charset="0"/>
                <a:cs typeface="Segoe UI Semibold" panose="020B0702040204020203" pitchFamily="34" charset="0"/>
              </a:rPr>
            </a:br>
            <a:r>
              <a:rPr lang="en-US" sz="1568" dirty="0">
                <a:solidFill>
                  <a:srgbClr val="353535"/>
                </a:solidFill>
                <a:latin typeface="Segoe UI Semibold" panose="020B0702040204020203" pitchFamily="34" charset="0"/>
                <a:cs typeface="Segoe UI Semibold" panose="020B0702040204020203" pitchFamily="34" charset="0"/>
              </a:rPr>
              <a:t>faster to scale dynamically</a:t>
            </a:r>
          </a:p>
        </p:txBody>
      </p:sp>
      <p:grpSp>
        <p:nvGrpSpPr>
          <p:cNvPr id="2" name="Group 1" descr="Traditional virtualized environment showing Hardware connected to Host OS followed by highlighted Docker Engine which is further connected to Virtual Machines consisting containers.">
            <a:extLst>
              <a:ext uri="{FF2B5EF4-FFF2-40B4-BE49-F238E27FC236}">
                <a16:creationId xmlns:a16="http://schemas.microsoft.com/office/drawing/2014/main" id="{8D686BF7-4233-4EE9-82EA-32C5AC5F47C3}"/>
              </a:ext>
            </a:extLst>
          </p:cNvPr>
          <p:cNvGrpSpPr/>
          <p:nvPr/>
        </p:nvGrpSpPr>
        <p:grpSpPr>
          <a:xfrm>
            <a:off x="4796836" y="1276679"/>
            <a:ext cx="5892693" cy="5189517"/>
            <a:chOff x="4796836" y="1276679"/>
            <a:chExt cx="5892693" cy="5189517"/>
          </a:xfrm>
        </p:grpSpPr>
        <p:grpSp>
          <p:nvGrpSpPr>
            <p:cNvPr id="18" name="Group 17">
              <a:extLst>
                <a:ext uri="{FF2B5EF4-FFF2-40B4-BE49-F238E27FC236}">
                  <a16:creationId xmlns:a16="http://schemas.microsoft.com/office/drawing/2014/main" id="{9132E9A1-00EB-47F9-A800-051F001772E2}"/>
                </a:ext>
              </a:extLst>
            </p:cNvPr>
            <p:cNvGrpSpPr/>
            <p:nvPr/>
          </p:nvGrpSpPr>
          <p:grpSpPr>
            <a:xfrm>
              <a:off x="7108334" y="1276679"/>
              <a:ext cx="3581195" cy="5189517"/>
              <a:chOff x="7108334" y="1276679"/>
              <a:chExt cx="3581195" cy="5189517"/>
            </a:xfrm>
          </p:grpSpPr>
          <p:sp>
            <p:nvSpPr>
              <p:cNvPr id="57" name="Title 1">
                <a:extLst>
                  <a:ext uri="{FF2B5EF4-FFF2-40B4-BE49-F238E27FC236}">
                    <a16:creationId xmlns:a16="http://schemas.microsoft.com/office/drawing/2014/main" id="{57E68BAA-0DF3-45E6-A54E-A4EB9C12B3FB}"/>
                  </a:ext>
                  <a:ext uri="{C183D7F6-B498-43B3-948B-1728B52AA6E4}">
                    <adec:decorative xmlns:adec="http://schemas.microsoft.com/office/drawing/2017/decorative" val="1"/>
                  </a:ext>
                </a:extLst>
              </p:cNvPr>
              <p:cNvSpPr txBox="1">
                <a:spLocks/>
              </p:cNvSpPr>
              <p:nvPr/>
            </p:nvSpPr>
            <p:spPr>
              <a:xfrm>
                <a:off x="9054944" y="2574265"/>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8" name="Rectangle: Rounded Corners 96">
                <a:extLst>
                  <a:ext uri="{FF2B5EF4-FFF2-40B4-BE49-F238E27FC236}">
                    <a16:creationId xmlns:a16="http://schemas.microsoft.com/office/drawing/2014/main" id="{2B20DD22-ACD5-4019-8BC8-686E98F201B9}"/>
                  </a:ext>
                  <a:ext uri="{C183D7F6-B498-43B3-948B-1728B52AA6E4}">
                    <adec:decorative xmlns:adec="http://schemas.microsoft.com/office/drawing/2017/decorative" val="1"/>
                  </a:ext>
                </a:extLst>
              </p:cNvPr>
              <p:cNvSpPr/>
              <p:nvPr/>
            </p:nvSpPr>
            <p:spPr bwMode="auto">
              <a:xfrm>
                <a:off x="9146718" y="2768155"/>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185F2C45-B7A9-4FC2-91A5-EAB5C8F0889E}"/>
                  </a:ext>
                  <a:ext uri="{C183D7F6-B498-43B3-948B-1728B52AA6E4}">
                    <adec:decorative xmlns:adec="http://schemas.microsoft.com/office/drawing/2017/decorative" val="1"/>
                  </a:ext>
                </a:extLst>
              </p:cNvPr>
              <p:cNvSpPr/>
              <p:nvPr/>
            </p:nvSpPr>
            <p:spPr>
              <a:xfrm>
                <a:off x="9279104" y="288830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Rounded Corners 85">
                <a:extLst>
                  <a:ext uri="{FF2B5EF4-FFF2-40B4-BE49-F238E27FC236}">
                    <a16:creationId xmlns:a16="http://schemas.microsoft.com/office/drawing/2014/main" id="{7CCB1215-8903-4926-8C9B-800CD3858D5D}"/>
                  </a:ext>
                  <a:ext uri="{C183D7F6-B498-43B3-948B-1728B52AA6E4}">
                    <adec:decorative xmlns:adec="http://schemas.microsoft.com/office/drawing/2017/decorative" val="1"/>
                  </a:ext>
                </a:extLst>
              </p:cNvPr>
              <p:cNvSpPr/>
              <p:nvPr/>
            </p:nvSpPr>
            <p:spPr bwMode="auto">
              <a:xfrm>
                <a:off x="7173018" y="5924826"/>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61" name="monitor">
                <a:extLst>
                  <a:ext uri="{FF2B5EF4-FFF2-40B4-BE49-F238E27FC236}">
                    <a16:creationId xmlns:a16="http://schemas.microsoft.com/office/drawing/2014/main" id="{489D157A-2AB2-4866-A13E-A9D678973A52}"/>
                  </a:ext>
                  <a:ext uri="{C183D7F6-B498-43B3-948B-1728B52AA6E4}">
                    <adec:decorative xmlns:adec="http://schemas.microsoft.com/office/drawing/2017/decorative" val="1"/>
                  </a:ext>
                </a:extLst>
              </p:cNvPr>
              <p:cNvSpPr>
                <a:spLocks noChangeAspect="1" noEditPoints="1"/>
              </p:cNvSpPr>
              <p:nvPr/>
            </p:nvSpPr>
            <p:spPr bwMode="auto">
              <a:xfrm>
                <a:off x="7330642"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Rounded Corners 85">
                <a:extLst>
                  <a:ext uri="{FF2B5EF4-FFF2-40B4-BE49-F238E27FC236}">
                    <a16:creationId xmlns:a16="http://schemas.microsoft.com/office/drawing/2014/main" id="{3C12F63F-E08E-4669-88A2-4018483EA10F}"/>
                  </a:ext>
                  <a:ext uri="{C183D7F6-B498-43B3-948B-1728B52AA6E4}">
                    <adec:decorative xmlns:adec="http://schemas.microsoft.com/office/drawing/2017/decorative" val="1"/>
                  </a:ext>
                </a:extLst>
              </p:cNvPr>
              <p:cNvSpPr/>
              <p:nvPr/>
            </p:nvSpPr>
            <p:spPr bwMode="auto">
              <a:xfrm>
                <a:off x="7173018" y="5195469"/>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64" name="Processing_E9F5">
                <a:extLst>
                  <a:ext uri="{FF2B5EF4-FFF2-40B4-BE49-F238E27FC236}">
                    <a16:creationId xmlns:a16="http://schemas.microsoft.com/office/drawing/2014/main" id="{5D05D496-5B28-4DFF-81AB-0A406F7907B0}"/>
                  </a:ext>
                  <a:ext uri="{C183D7F6-B498-43B3-948B-1728B52AA6E4}">
                    <adec:decorative xmlns:adec="http://schemas.microsoft.com/office/drawing/2017/decorative" val="1"/>
                  </a:ext>
                </a:extLst>
              </p:cNvPr>
              <p:cNvSpPr>
                <a:spLocks noChangeAspect="1" noEditPoints="1"/>
              </p:cNvSpPr>
              <p:nvPr/>
            </p:nvSpPr>
            <p:spPr bwMode="auto">
              <a:xfrm>
                <a:off x="7343909"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Rounded Corners 85">
                <a:extLst>
                  <a:ext uri="{FF2B5EF4-FFF2-40B4-BE49-F238E27FC236}">
                    <a16:creationId xmlns:a16="http://schemas.microsoft.com/office/drawing/2014/main" id="{20E933BE-DE38-49B9-8C6E-F97F18443CA8}"/>
                  </a:ext>
                  <a:ext uri="{C183D7F6-B498-43B3-948B-1728B52AA6E4}">
                    <adec:decorative xmlns:adec="http://schemas.microsoft.com/office/drawing/2017/decorative" val="1"/>
                  </a:ext>
                </a:extLst>
              </p:cNvPr>
              <p:cNvSpPr/>
              <p:nvPr/>
            </p:nvSpPr>
            <p:spPr bwMode="auto">
              <a:xfrm>
                <a:off x="7173018" y="4466112"/>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66" name="Touch_E815">
                <a:extLst>
                  <a:ext uri="{FF2B5EF4-FFF2-40B4-BE49-F238E27FC236}">
                    <a16:creationId xmlns:a16="http://schemas.microsoft.com/office/drawing/2014/main" id="{A94055D3-186D-4F58-BEE7-C034DA2C1A44}"/>
                  </a:ext>
                  <a:ext uri="{C183D7F6-B498-43B3-948B-1728B52AA6E4}">
                    <adec:decorative xmlns:adec="http://schemas.microsoft.com/office/drawing/2017/decorative" val="1"/>
                  </a:ext>
                </a:extLst>
              </p:cNvPr>
              <p:cNvSpPr>
                <a:spLocks noChangeAspect="1" noEditPoints="1"/>
              </p:cNvSpPr>
              <p:nvPr/>
            </p:nvSpPr>
            <p:spPr bwMode="auto">
              <a:xfrm>
                <a:off x="7404371"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402AF730-005A-47B6-A4EC-10A632CFDA94}"/>
                  </a:ext>
                  <a:ext uri="{C183D7F6-B498-43B3-948B-1728B52AA6E4}">
                    <adec:decorative xmlns:adec="http://schemas.microsoft.com/office/drawing/2017/decorative" val="1"/>
                  </a:ext>
                </a:extLst>
              </p:cNvPr>
              <p:cNvCxnSpPr>
                <a:cxnSpLocks/>
                <a:stCxn id="60" idx="0"/>
                <a:endCxn id="63"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85">
                <a:extLst>
                  <a:ext uri="{FF2B5EF4-FFF2-40B4-BE49-F238E27FC236}">
                    <a16:creationId xmlns:a16="http://schemas.microsoft.com/office/drawing/2014/main" id="{08BBDDB8-1016-4C3B-85CB-F7FB5884D85A}"/>
                  </a:ext>
                  <a:ext uri="{C183D7F6-B498-43B3-948B-1728B52AA6E4}">
                    <adec:decorative xmlns:adec="http://schemas.microsoft.com/office/drawing/2017/decorative" val="1"/>
                  </a:ext>
                </a:extLst>
              </p:cNvPr>
              <p:cNvSpPr/>
              <p:nvPr/>
            </p:nvSpPr>
            <p:spPr bwMode="auto">
              <a:xfrm>
                <a:off x="7173018"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F0185975-6A81-4109-BA8D-71C4A5985CB7}"/>
                  </a:ext>
                  <a:ext uri="{C183D7F6-B498-43B3-948B-1728B52AA6E4}">
                    <adec:decorative xmlns:adec="http://schemas.microsoft.com/office/drawing/2017/decorative" val="1"/>
                  </a:ext>
                </a:extLst>
              </p:cNvPr>
              <p:cNvSpPr/>
              <p:nvPr/>
            </p:nvSpPr>
            <p:spPr bwMode="auto">
              <a:xfrm>
                <a:off x="895285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itle 1">
                <a:extLst>
                  <a:ext uri="{FF2B5EF4-FFF2-40B4-BE49-F238E27FC236}">
                    <a16:creationId xmlns:a16="http://schemas.microsoft.com/office/drawing/2014/main" id="{49536883-C5C1-4040-B0A5-A49B0A110F06}"/>
                  </a:ext>
                  <a:ext uri="{C183D7F6-B498-43B3-948B-1728B52AA6E4}">
                    <adec:decorative xmlns:adec="http://schemas.microsoft.com/office/drawing/2017/decorative" val="1"/>
                  </a:ext>
                </a:extLst>
              </p:cNvPr>
              <p:cNvSpPr txBox="1">
                <a:spLocks/>
              </p:cNvSpPr>
              <p:nvPr/>
            </p:nvSpPr>
            <p:spPr>
              <a:xfrm>
                <a:off x="9814643" y="2574561"/>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1" name="Rectangle: Rounded Corners 96">
                <a:extLst>
                  <a:ext uri="{FF2B5EF4-FFF2-40B4-BE49-F238E27FC236}">
                    <a16:creationId xmlns:a16="http://schemas.microsoft.com/office/drawing/2014/main" id="{0C146759-1F65-4A04-ABA3-E8B161E4F74C}"/>
                  </a:ext>
                  <a:ext uri="{C183D7F6-B498-43B3-948B-1728B52AA6E4}">
                    <adec:decorative xmlns:adec="http://schemas.microsoft.com/office/drawing/2017/decorative" val="1"/>
                  </a:ext>
                </a:extLst>
              </p:cNvPr>
              <p:cNvSpPr/>
              <p:nvPr/>
            </p:nvSpPr>
            <p:spPr bwMode="auto">
              <a:xfrm>
                <a:off x="9906417" y="2768451"/>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71">
                <a:extLst>
                  <a:ext uri="{FF2B5EF4-FFF2-40B4-BE49-F238E27FC236}">
                    <a16:creationId xmlns:a16="http://schemas.microsoft.com/office/drawing/2014/main" id="{601BB6AA-B460-4D29-8DFE-99999A4C3EAE}"/>
                  </a:ext>
                  <a:ext uri="{C183D7F6-B498-43B3-948B-1728B52AA6E4}">
                    <adec:decorative xmlns:adec="http://schemas.microsoft.com/office/drawing/2017/decorative" val="1"/>
                  </a:ext>
                </a:extLst>
              </p:cNvPr>
              <p:cNvSpPr/>
              <p:nvPr/>
            </p:nvSpPr>
            <p:spPr>
              <a:xfrm>
                <a:off x="10038804" y="2888600"/>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Circle: Hollow 72">
                <a:extLst>
                  <a:ext uri="{FF2B5EF4-FFF2-40B4-BE49-F238E27FC236}">
                    <a16:creationId xmlns:a16="http://schemas.microsoft.com/office/drawing/2014/main" id="{F24D2878-0C37-4A44-B096-05F7B25452A4}"/>
                  </a:ext>
                  <a:ext uri="{C183D7F6-B498-43B3-948B-1728B52AA6E4}">
                    <adec:decorative xmlns:adec="http://schemas.microsoft.com/office/drawing/2017/decorative" val="1"/>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B305FC4A-D909-471D-8193-607EFF4B8223}"/>
                  </a:ext>
                  <a:ext uri="{C183D7F6-B498-43B3-948B-1728B52AA6E4}">
                    <adec:decorative xmlns:adec="http://schemas.microsoft.com/office/drawing/2017/decorative" val="1"/>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8D81F994-86BA-46E2-A505-04C71CF74F2C}"/>
                  </a:ext>
                  <a:ext uri="{C183D7F6-B498-43B3-948B-1728B52AA6E4}">
                    <adec:decorative xmlns:adec="http://schemas.microsoft.com/office/drawing/2017/decorative" val="1"/>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98CF6E7B-39B1-4AC9-A814-2F41E3D599A4}"/>
                  </a:ext>
                  <a:ext uri="{C183D7F6-B498-43B3-948B-1728B52AA6E4}">
                    <adec:decorative xmlns:adec="http://schemas.microsoft.com/office/drawing/2017/decorative" val="1"/>
                  </a:ext>
                </a:extLst>
              </p:cNvPr>
              <p:cNvSpPr txBox="1">
                <a:spLocks/>
              </p:cNvSpPr>
              <p:nvPr/>
            </p:nvSpPr>
            <p:spPr>
              <a:xfrm>
                <a:off x="905494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11A2B19B-D300-4083-AA75-53A47DA507C4}"/>
                  </a:ext>
                  <a:ext uri="{C183D7F6-B498-43B3-948B-1728B52AA6E4}">
                    <adec:decorative xmlns:adec="http://schemas.microsoft.com/office/drawing/2017/decorative" val="1"/>
                  </a:ext>
                </a:extLst>
              </p:cNvPr>
              <p:cNvSpPr/>
              <p:nvPr/>
            </p:nvSpPr>
            <p:spPr bwMode="auto">
              <a:xfrm>
                <a:off x="914671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DD82232A-B0A3-4104-8B34-C25089097A2A}"/>
                  </a:ext>
                  <a:ext uri="{C183D7F6-B498-43B3-948B-1728B52AA6E4}">
                    <adec:decorative xmlns:adec="http://schemas.microsoft.com/office/drawing/2017/decorative" val="1"/>
                  </a:ext>
                </a:extLst>
              </p:cNvPr>
              <p:cNvSpPr/>
              <p:nvPr/>
            </p:nvSpPr>
            <p:spPr>
              <a:xfrm>
                <a:off x="927910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64A7AD27-66CB-437B-B61B-BFCAA4257501}"/>
                  </a:ext>
                  <a:ext uri="{C183D7F6-B498-43B3-948B-1728B52AA6E4}">
                    <adec:decorative xmlns:adec="http://schemas.microsoft.com/office/drawing/2017/decorative" val="1"/>
                  </a:ext>
                </a:extLst>
              </p:cNvPr>
              <p:cNvSpPr txBox="1">
                <a:spLocks/>
              </p:cNvSpPr>
              <p:nvPr/>
            </p:nvSpPr>
            <p:spPr>
              <a:xfrm>
                <a:off x="981464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AFF3C564-C598-4477-81F2-319FB924264F}"/>
                  </a:ext>
                  <a:ext uri="{C183D7F6-B498-43B3-948B-1728B52AA6E4}">
                    <adec:decorative xmlns:adec="http://schemas.microsoft.com/office/drawing/2017/decorative" val="1"/>
                  </a:ext>
                </a:extLst>
              </p:cNvPr>
              <p:cNvSpPr/>
              <p:nvPr/>
            </p:nvSpPr>
            <p:spPr bwMode="auto">
              <a:xfrm>
                <a:off x="990641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809474D2-A038-4052-8510-2B3AAF2A2B7E}"/>
                  </a:ext>
                  <a:ext uri="{C183D7F6-B498-43B3-948B-1728B52AA6E4}">
                    <adec:decorative xmlns:adec="http://schemas.microsoft.com/office/drawing/2017/decorative" val="1"/>
                  </a:ext>
                </a:extLst>
              </p:cNvPr>
              <p:cNvSpPr/>
              <p:nvPr/>
            </p:nvSpPr>
            <p:spPr>
              <a:xfrm>
                <a:off x="1003880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64492CBA-9F1F-4885-A289-18B5ABD63C7D}"/>
                  </a:ext>
                  <a:ext uri="{C183D7F6-B498-43B3-948B-1728B52AA6E4}">
                    <adec:decorative xmlns:adec="http://schemas.microsoft.com/office/drawing/2017/decorative" val="1"/>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C92EB205-C8D6-46D5-A3B1-6FA4CCFBF855}"/>
                  </a:ext>
                  <a:ext uri="{C183D7F6-B498-43B3-948B-1728B52AA6E4}">
                    <adec:decorative xmlns:adec="http://schemas.microsoft.com/office/drawing/2017/decorative" val="1"/>
                  </a:ext>
                </a:extLst>
              </p:cNvPr>
              <p:cNvSpPr txBox="1">
                <a:spLocks/>
              </p:cNvSpPr>
              <p:nvPr/>
            </p:nvSpPr>
            <p:spPr>
              <a:xfrm>
                <a:off x="7446093"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4" name="Title 1">
                <a:extLst>
                  <a:ext uri="{FF2B5EF4-FFF2-40B4-BE49-F238E27FC236}">
                    <a16:creationId xmlns:a16="http://schemas.microsoft.com/office/drawing/2014/main" id="{6D01B04B-D0FF-4128-8609-753C9F6C02F0}"/>
                  </a:ext>
                  <a:ext uri="{C183D7F6-B498-43B3-948B-1728B52AA6E4}">
                    <adec:decorative xmlns:adec="http://schemas.microsoft.com/office/drawing/2017/decorative" val="1"/>
                  </a:ext>
                </a:extLst>
              </p:cNvPr>
              <p:cNvSpPr txBox="1">
                <a:spLocks/>
              </p:cNvSpPr>
              <p:nvPr/>
            </p:nvSpPr>
            <p:spPr>
              <a:xfrm>
                <a:off x="9225931"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Arc 84">
                <a:extLst>
                  <a:ext uri="{FF2B5EF4-FFF2-40B4-BE49-F238E27FC236}">
                    <a16:creationId xmlns:a16="http://schemas.microsoft.com/office/drawing/2014/main" id="{54B200F2-50C8-448D-802A-AF9C382869C1}"/>
                  </a:ext>
                  <a:ext uri="{C183D7F6-B498-43B3-948B-1728B52AA6E4}">
                    <adec:decorative xmlns:adec="http://schemas.microsoft.com/office/drawing/2017/decorative" val="1"/>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6" name="Arc 85">
                <a:extLst>
                  <a:ext uri="{FF2B5EF4-FFF2-40B4-BE49-F238E27FC236}">
                    <a16:creationId xmlns:a16="http://schemas.microsoft.com/office/drawing/2014/main" id="{57D101EB-8615-4610-8E6B-BBCC00AB001A}"/>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7" name="Arc 86">
                <a:extLst>
                  <a:ext uri="{FF2B5EF4-FFF2-40B4-BE49-F238E27FC236}">
                    <a16:creationId xmlns:a16="http://schemas.microsoft.com/office/drawing/2014/main" id="{CF45A4CD-BB8A-48E9-BA63-0B856133530D}"/>
                  </a:ext>
                  <a:ext uri="{C183D7F6-B498-43B3-948B-1728B52AA6E4}">
                    <adec:decorative xmlns:adec="http://schemas.microsoft.com/office/drawing/2017/decorative" val="1"/>
                  </a:ext>
                </a:extLst>
              </p:cNvPr>
              <p:cNvSpPr/>
              <p:nvPr/>
            </p:nvSpPr>
            <p:spPr>
              <a:xfrm>
                <a:off x="7642416"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8" name="Arc 87">
                <a:extLst>
                  <a:ext uri="{FF2B5EF4-FFF2-40B4-BE49-F238E27FC236}">
                    <a16:creationId xmlns:a16="http://schemas.microsoft.com/office/drawing/2014/main" id="{B1FC991A-A329-45B2-98C8-B8CD3FEF54A3}"/>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9" name="Arc 88">
                <a:extLst>
                  <a:ext uri="{FF2B5EF4-FFF2-40B4-BE49-F238E27FC236}">
                    <a16:creationId xmlns:a16="http://schemas.microsoft.com/office/drawing/2014/main" id="{32DB9ABE-AE22-4E1B-A1E3-C7932A5227DE}"/>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B88F590-9984-4195-82EE-012A667A08CA}"/>
                  </a:ext>
                  <a:ext uri="{C183D7F6-B498-43B3-948B-1728B52AA6E4}">
                    <adec:decorative xmlns:adec="http://schemas.microsoft.com/office/drawing/2017/decorative" val="1"/>
                  </a:ext>
                </a:extLst>
              </p:cNvPr>
              <p:cNvSpPr/>
              <p:nvPr/>
            </p:nvSpPr>
            <p:spPr bwMode="auto">
              <a:xfrm>
                <a:off x="7108334" y="4437564"/>
                <a:ext cx="3581195"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BF405871-F23B-4B75-ADAC-1DA2DC522EF6}"/>
                  </a:ext>
                  <a:ext uri="{C183D7F6-B498-43B3-948B-1728B52AA6E4}">
                    <adec:decorative xmlns:adec="http://schemas.microsoft.com/office/drawing/2017/decorative" val="1"/>
                  </a:ext>
                </a:extLst>
              </p:cNvPr>
              <p:cNvCxnSpPr>
                <a:cxnSpLocks/>
                <a:stCxn id="63" idx="0"/>
                <a:endCxn id="65"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E41F645-4B0F-4657-887A-FDE8C3910B1A}"/>
                  </a:ext>
                  <a:ext uri="{C183D7F6-B498-43B3-948B-1728B52AA6E4}">
                    <adec:decorative xmlns:adec="http://schemas.microsoft.com/office/drawing/2017/decorative" val="1"/>
                  </a:ext>
                </a:extLst>
              </p:cNvPr>
              <p:cNvCxnSpPr>
                <a:cxnSpLocks/>
                <a:stCxn id="65" idx="0"/>
                <a:endCxn id="68"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9EC9D-7412-486A-A000-226BEC4F1F93}"/>
                  </a:ext>
                  <a:ext uri="{C183D7F6-B498-43B3-948B-1728B52AA6E4}">
                    <adec:decorative xmlns:adec="http://schemas.microsoft.com/office/drawing/2017/decorative" val="1"/>
                  </a:ext>
                </a:extLst>
              </p:cNvPr>
              <p:cNvCxnSpPr>
                <a:cxnSpLocks/>
                <a:stCxn id="65" idx="0"/>
                <a:endCxn id="69" idx="2"/>
              </p:cNvCxnSpPr>
              <p:nvPr/>
            </p:nvCxnSpPr>
            <p:spPr>
              <a:xfrm rot="5400000" flipH="1" flipV="1">
                <a:off x="923102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85">
                <a:extLst>
                  <a:ext uri="{FF2B5EF4-FFF2-40B4-BE49-F238E27FC236}">
                    <a16:creationId xmlns:a16="http://schemas.microsoft.com/office/drawing/2014/main" id="{9CB7B10C-72C9-4EB3-A1D7-D49799094E3E}"/>
                  </a:ext>
                  <a:ext uri="{C183D7F6-B498-43B3-948B-1728B52AA6E4}">
                    <adec:decorative xmlns:adec="http://schemas.microsoft.com/office/drawing/2017/decorative" val="1"/>
                  </a:ext>
                </a:extLst>
              </p:cNvPr>
              <p:cNvSpPr/>
              <p:nvPr/>
            </p:nvSpPr>
            <p:spPr bwMode="auto">
              <a:xfrm>
                <a:off x="7173018" y="4466285"/>
                <a:ext cx="3447188" cy="541370"/>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95" name="Freeform: Shape 94">
                <a:extLst>
                  <a:ext uri="{FF2B5EF4-FFF2-40B4-BE49-F238E27FC236}">
                    <a16:creationId xmlns:a16="http://schemas.microsoft.com/office/drawing/2014/main" id="{F39D8BC8-C035-4A13-93D6-A9687AA6A8DB}"/>
                  </a:ext>
                  <a:ext uri="{C183D7F6-B498-43B3-948B-1728B52AA6E4}">
                    <adec:decorative xmlns:adec="http://schemas.microsoft.com/office/drawing/2017/decorative" val="1"/>
                  </a:ext>
                </a:extLst>
              </p:cNvPr>
              <p:cNvSpPr/>
              <p:nvPr/>
            </p:nvSpPr>
            <p:spPr>
              <a:xfrm>
                <a:off x="7322193" y="4611562"/>
                <a:ext cx="353727" cy="250816"/>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F3BC7C38-E4E0-4734-BBEA-F36D805E4424}"/>
                </a:ext>
                <a:ext uri="{C183D7F6-B498-43B3-948B-1728B52AA6E4}">
                  <adec:decorative xmlns:adec="http://schemas.microsoft.com/office/drawing/2017/decorative" val="1"/>
                </a:ext>
              </a:extLst>
            </p:cNvPr>
            <p:cNvCxnSpPr>
              <a:cxnSpLocks/>
            </p:cNvCxnSpPr>
            <p:nvPr/>
          </p:nvCxnSpPr>
          <p:spPr>
            <a:xfrm>
              <a:off x="4871175" y="2875952"/>
              <a:ext cx="4268661"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B7B0AA6B-DE08-437A-A793-6E36E3D96F8F}"/>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8" name="Content Placeholder 7">
            <a:extLst>
              <a:ext uri="{FF2B5EF4-FFF2-40B4-BE49-F238E27FC236}">
                <a16:creationId xmlns:a16="http://schemas.microsoft.com/office/drawing/2014/main" id="{D4EC86DC-F035-46A0-A6B1-09150F59EFAE}"/>
              </a:ext>
            </a:extLst>
          </p:cNvPr>
          <p:cNvSpPr>
            <a:spLocks noGrp="1"/>
          </p:cNvSpPr>
          <p:nvPr>
            <p:ph sz="quarter" idx="11"/>
          </p:nvPr>
        </p:nvSpPr>
        <p:spPr>
          <a:xfrm>
            <a:off x="1490618" y="2516431"/>
            <a:ext cx="3275382" cy="840211"/>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Migrate containers and their dependencies to underutilized VMs for improved density and isolation</a:t>
            </a:r>
          </a:p>
        </p:txBody>
      </p:sp>
      <p:cxnSp>
        <p:nvCxnSpPr>
          <p:cNvPr id="47" name="Straight Arrow Connector 46" descr="An arrow pointing at containers.">
            <a:extLst>
              <a:ext uri="{FF2B5EF4-FFF2-40B4-BE49-F238E27FC236}">
                <a16:creationId xmlns:a16="http://schemas.microsoft.com/office/drawing/2014/main" id="{C12CB62F-2078-45F5-8A69-33972BA31CF1}"/>
              </a:ext>
              <a:ext uri="{C183D7F6-B498-43B3-948B-1728B52AA6E4}">
                <adec:decorative xmlns:adec="http://schemas.microsoft.com/office/drawing/2017/decorative" val="0"/>
              </a:ext>
            </a:extLst>
          </p:cNvPr>
          <p:cNvCxnSpPr>
            <a:cxnSpLocks/>
          </p:cNvCxnSpPr>
          <p:nvPr/>
        </p:nvCxnSpPr>
        <p:spPr>
          <a:xfrm>
            <a:off x="4860909" y="2875005"/>
            <a:ext cx="4268661"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11" name="Content Placeholder 10">
            <a:extLst>
              <a:ext uri="{FF2B5EF4-FFF2-40B4-BE49-F238E27FC236}">
                <a16:creationId xmlns:a16="http://schemas.microsoft.com/office/drawing/2014/main" id="{1C5E8163-F6C7-4314-A6FC-D00A89498616}"/>
              </a:ext>
            </a:extLst>
          </p:cNvPr>
          <p:cNvSpPr>
            <a:spLocks noGrp="1"/>
          </p:cNvSpPr>
          <p:nvPr>
            <p:ph sz="quarter" idx="12"/>
          </p:nvPr>
        </p:nvSpPr>
        <p:spPr>
          <a:xfrm>
            <a:off x="1490073" y="3452876"/>
            <a:ext cx="3328988" cy="511225"/>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Decommission unused resources </a:t>
            </a:r>
            <a:br>
              <a:rPr lang="en-US" sz="1568" dirty="0">
                <a:solidFill>
                  <a:srgbClr val="353535"/>
                </a:solidFill>
                <a:latin typeface="Segoe UI" panose="020B0502040204020203" pitchFamily="34" charset="0"/>
              </a:rPr>
            </a:br>
            <a:r>
              <a:rPr lang="en-US" sz="1568" dirty="0">
                <a:solidFill>
                  <a:srgbClr val="353535"/>
                </a:solidFill>
                <a:latin typeface="Segoe UI" panose="020B0502040204020203" pitchFamily="34" charset="0"/>
              </a:rPr>
              <a:t>for efficiency gains and cost savings</a:t>
            </a:r>
          </a:p>
        </p:txBody>
      </p:sp>
      <p:cxnSp>
        <p:nvCxnSpPr>
          <p:cNvPr id="48" name="Straight Arrow Connector 47" descr="An arrow pointing at Virtual machine.">
            <a:extLst>
              <a:ext uri="{FF2B5EF4-FFF2-40B4-BE49-F238E27FC236}">
                <a16:creationId xmlns:a16="http://schemas.microsoft.com/office/drawing/2014/main" id="{96D21F33-4242-48C3-8882-533BFAB8A5BB}"/>
              </a:ext>
              <a:ext uri="{C183D7F6-B498-43B3-948B-1728B52AA6E4}">
                <adec:decorative xmlns:adec="http://schemas.microsoft.com/office/drawing/2017/decorative" val="0"/>
              </a:ext>
            </a:extLst>
          </p:cNvPr>
          <p:cNvCxnSpPr>
            <a:cxnSpLocks/>
          </p:cNvCxnSpPr>
          <p:nvPr/>
        </p:nvCxnSpPr>
        <p:spPr>
          <a:xfrm>
            <a:off x="4786570" y="3691831"/>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p:nvPr>
        </p:nvSpPr>
        <p:spPr>
          <a:xfrm>
            <a:off x="3059582" y="624117"/>
            <a:ext cx="610606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dirty="0">
                <a:solidFill>
                  <a:srgbClr val="3C3C41"/>
                </a:solidFill>
                <a:latin typeface="Segoe UI Semibold"/>
              </a:rPr>
              <a:t>The </a:t>
            </a:r>
            <a:r>
              <a:rPr lang="en-US" sz="2745" spc="-49" dirty="0">
                <a:solidFill>
                  <a:srgbClr val="0078D4"/>
                </a:solidFill>
                <a:latin typeface="Segoe UI Semibold"/>
              </a:rPr>
              <a:t>benefits</a:t>
            </a:r>
            <a:r>
              <a:rPr lang="en-US" sz="2745" spc="-49" dirty="0">
                <a:solidFill>
                  <a:srgbClr val="3C3C41"/>
                </a:solidFill>
                <a:latin typeface="Segoe UI Semibold"/>
              </a:rPr>
              <a:t> of using containers</a:t>
            </a:r>
            <a:endParaRPr lang="en-US" sz="2745" spc="-49" dirty="0">
              <a:solidFill>
                <a:srgbClr val="0078D4"/>
              </a:solidFill>
              <a:latin typeface="Segoe UI Semibold"/>
            </a:endParaRPr>
          </a:p>
        </p:txBody>
      </p:sp>
      <p:grpSp>
        <p:nvGrpSpPr>
          <p:cNvPr id="2" name="Group 1">
            <a:extLst>
              <a:ext uri="{FF2B5EF4-FFF2-40B4-BE49-F238E27FC236}">
                <a16:creationId xmlns:a16="http://schemas.microsoft.com/office/drawing/2014/main" id="{0A249F85-60FE-4A5A-BCB1-58612ACCDB56}"/>
              </a:ext>
              <a:ext uri="{C183D7F6-B498-43B3-948B-1728B52AA6E4}">
                <adec:decorative xmlns:adec="http://schemas.microsoft.com/office/drawing/2017/decorative" val="1"/>
              </a:ext>
            </a:extLst>
          </p:cNvPr>
          <p:cNvGrpSpPr/>
          <p:nvPr/>
        </p:nvGrpSpPr>
        <p:grpSpPr>
          <a:xfrm>
            <a:off x="2537052" y="2030222"/>
            <a:ext cx="650529" cy="650530"/>
            <a:chOff x="2756779" y="2833688"/>
            <a:chExt cx="663574" cy="663574"/>
          </a:xfrm>
        </p:grpSpPr>
        <p:sp>
          <p:nvSpPr>
            <p:cNvPr id="98" name="Oval 97">
              <a:extLst>
                <a:ext uri="{FF2B5EF4-FFF2-40B4-BE49-F238E27FC236}">
                  <a16:creationId xmlns:a16="http://schemas.microsoft.com/office/drawing/2014/main" id="{24AAE8A3-D91C-4C64-AA4B-80BD723C1B60}"/>
                </a:ext>
                <a:ext uri="{C183D7F6-B498-43B3-948B-1728B52AA6E4}">
                  <adec:decorative xmlns:adec="http://schemas.microsoft.com/office/drawing/2017/decorative" val="1"/>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 uri="{C183D7F6-B498-43B3-948B-1728B52AA6E4}">
                    <adec:decorative xmlns:adec="http://schemas.microsoft.com/office/drawing/2017/decorative" val="1"/>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DF3240A-B073-49C7-A3D2-E621021DFE73}"/>
                  </a:ext>
                  <a:ext uri="{C183D7F6-B498-43B3-948B-1728B52AA6E4}">
                    <adec:decorative xmlns:adec="http://schemas.microsoft.com/office/drawing/2017/decorative" val="1"/>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B8564A68-C44A-4D5F-B243-D9244BFBF2FD}"/>
              </a:ext>
            </a:extLst>
          </p:cNvPr>
          <p:cNvSpPr>
            <a:spLocks noGrp="1"/>
          </p:cNvSpPr>
          <p:nvPr>
            <p:ph sz="quarter" idx="10"/>
          </p:nvPr>
        </p:nvSpPr>
        <p:spPr>
          <a:xfrm>
            <a:off x="2090629" y="2901779"/>
            <a:ext cx="1549256"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Agility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Ship apps faster </a:t>
            </a:r>
          </a:p>
        </p:txBody>
      </p:sp>
      <p:grpSp>
        <p:nvGrpSpPr>
          <p:cNvPr id="3" name="Group 2">
            <a:extLst>
              <a:ext uri="{FF2B5EF4-FFF2-40B4-BE49-F238E27FC236}">
                <a16:creationId xmlns:a16="http://schemas.microsoft.com/office/drawing/2014/main" id="{CEB2D1CC-5C54-4226-904F-4F405F013F26}"/>
              </a:ext>
              <a:ext uri="{C183D7F6-B498-43B3-948B-1728B52AA6E4}">
                <adec:decorative xmlns:adec="http://schemas.microsoft.com/office/drawing/2017/decorative" val="1"/>
              </a:ext>
            </a:extLst>
          </p:cNvPr>
          <p:cNvGrpSpPr/>
          <p:nvPr/>
        </p:nvGrpSpPr>
        <p:grpSpPr>
          <a:xfrm>
            <a:off x="4692839" y="2030222"/>
            <a:ext cx="650529" cy="650530"/>
            <a:chOff x="4673429" y="2833688"/>
            <a:chExt cx="663574" cy="663574"/>
          </a:xfrm>
        </p:grpSpPr>
        <p:sp>
          <p:nvSpPr>
            <p:cNvPr id="92" name="Oval 91">
              <a:extLst>
                <a:ext uri="{FF2B5EF4-FFF2-40B4-BE49-F238E27FC236}">
                  <a16:creationId xmlns:a16="http://schemas.microsoft.com/office/drawing/2014/main" id="{E12F1C75-4DAF-4E97-9608-72A8980518A9}"/>
                </a:ext>
                <a:ext uri="{C183D7F6-B498-43B3-948B-1728B52AA6E4}">
                  <adec:decorative xmlns:adec="http://schemas.microsoft.com/office/drawing/2017/decorative" val="1"/>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 uri="{C183D7F6-B498-43B3-948B-1728B52AA6E4}">
                    <adec:decorative xmlns:adec="http://schemas.microsoft.com/office/drawing/2017/decorative" val="1"/>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41">
                <a:extLst>
                  <a:ext uri="{FF2B5EF4-FFF2-40B4-BE49-F238E27FC236}">
                    <a16:creationId xmlns:a16="http://schemas.microsoft.com/office/drawing/2014/main" id="{538B4342-44D7-43FE-A74E-6902C78FDC44}"/>
                  </a:ext>
                  <a:ext uri="{C183D7F6-B498-43B3-948B-1728B52AA6E4}">
                    <adec:decorative xmlns:adec="http://schemas.microsoft.com/office/drawing/2017/decorative" val="1"/>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599AB01A-76E2-4195-98EC-F910B56C151A}"/>
              </a:ext>
            </a:extLst>
          </p:cNvPr>
          <p:cNvSpPr>
            <a:spLocks noGrp="1"/>
          </p:cNvSpPr>
          <p:nvPr>
            <p:ph sz="quarter" idx="11"/>
          </p:nvPr>
        </p:nvSpPr>
        <p:spPr>
          <a:xfrm>
            <a:off x="4197370" y="2901779"/>
            <a:ext cx="1641475"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Portability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Easily move workloads </a:t>
            </a:r>
          </a:p>
        </p:txBody>
      </p:sp>
      <p:grpSp>
        <p:nvGrpSpPr>
          <p:cNvPr id="5" name="Group 4">
            <a:extLst>
              <a:ext uri="{FF2B5EF4-FFF2-40B4-BE49-F238E27FC236}">
                <a16:creationId xmlns:a16="http://schemas.microsoft.com/office/drawing/2014/main" id="{4BB02012-CA9F-4A4A-8F17-8F60D5B41420}"/>
              </a:ext>
              <a:ext uri="{C183D7F6-B498-43B3-948B-1728B52AA6E4}">
                <adec:decorative xmlns:adec="http://schemas.microsoft.com/office/drawing/2017/decorative" val="1"/>
              </a:ext>
            </a:extLst>
          </p:cNvPr>
          <p:cNvGrpSpPr/>
          <p:nvPr/>
        </p:nvGrpSpPr>
        <p:grpSpPr>
          <a:xfrm>
            <a:off x="6848625" y="2030222"/>
            <a:ext cx="650529" cy="650530"/>
            <a:chOff x="6702761" y="2833688"/>
            <a:chExt cx="663574" cy="663574"/>
          </a:xfrm>
        </p:grpSpPr>
        <p:sp>
          <p:nvSpPr>
            <p:cNvPr id="103" name="Oval 102">
              <a:extLst>
                <a:ext uri="{FF2B5EF4-FFF2-40B4-BE49-F238E27FC236}">
                  <a16:creationId xmlns:a16="http://schemas.microsoft.com/office/drawing/2014/main" id="{D901E37A-3311-4DC5-B0DF-3189ED833B58}"/>
                </a:ext>
                <a:ext uri="{C183D7F6-B498-43B3-948B-1728B52AA6E4}">
                  <adec:decorative xmlns:adec="http://schemas.microsoft.com/office/drawing/2017/decorative" val="1"/>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 uri="{C183D7F6-B498-43B3-948B-1728B52AA6E4}">
                    <adec:decorative xmlns:adec="http://schemas.microsoft.com/office/drawing/2017/decorative" val="1"/>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265D7130-11B3-4799-ACE6-9610918C7BD4}"/>
                  </a:ext>
                  <a:ext uri="{C183D7F6-B498-43B3-948B-1728B52AA6E4}">
                    <adec:decorative xmlns:adec="http://schemas.microsoft.com/office/drawing/2017/decorative" val="1"/>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D6A8A238-C5F4-42A0-9B6B-323F7FDD6E74}"/>
              </a:ext>
            </a:extLst>
          </p:cNvPr>
          <p:cNvSpPr>
            <a:spLocks noGrp="1"/>
          </p:cNvSpPr>
          <p:nvPr>
            <p:ph sz="quarter" idx="12"/>
          </p:nvPr>
        </p:nvSpPr>
        <p:spPr>
          <a:xfrm>
            <a:off x="6324999" y="2901779"/>
            <a:ext cx="1697788" cy="1217148"/>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Density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Achieve resource efficiency</a:t>
            </a:r>
          </a:p>
        </p:txBody>
      </p:sp>
      <p:grpSp>
        <p:nvGrpSpPr>
          <p:cNvPr id="18" name="Group 17">
            <a:extLst>
              <a:ext uri="{FF2B5EF4-FFF2-40B4-BE49-F238E27FC236}">
                <a16:creationId xmlns:a16="http://schemas.microsoft.com/office/drawing/2014/main" id="{AB1CE71C-3953-4315-8F08-06E3A6314D1C}"/>
              </a:ext>
              <a:ext uri="{C183D7F6-B498-43B3-948B-1728B52AA6E4}">
                <adec:decorative xmlns:adec="http://schemas.microsoft.com/office/drawing/2017/decorative" val="1"/>
              </a:ext>
            </a:extLst>
          </p:cNvPr>
          <p:cNvGrpSpPr/>
          <p:nvPr/>
        </p:nvGrpSpPr>
        <p:grpSpPr>
          <a:xfrm>
            <a:off x="9004410" y="2030231"/>
            <a:ext cx="650529" cy="650521"/>
            <a:chOff x="8619412" y="2833688"/>
            <a:chExt cx="663574" cy="663565"/>
          </a:xfrm>
        </p:grpSpPr>
        <p:sp>
          <p:nvSpPr>
            <p:cNvPr id="108" name="Oval 107">
              <a:extLst>
                <a:ext uri="{FF2B5EF4-FFF2-40B4-BE49-F238E27FC236}">
                  <a16:creationId xmlns:a16="http://schemas.microsoft.com/office/drawing/2014/main" id="{2D43E027-6853-4473-B6EC-49B7FA7BB882}"/>
                </a:ext>
                <a:ext uri="{C183D7F6-B498-43B3-948B-1728B52AA6E4}">
                  <adec:decorative xmlns:adec="http://schemas.microsoft.com/office/drawing/2017/decorative" val="1"/>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 uri="{C183D7F6-B498-43B3-948B-1728B52AA6E4}">
                    <adec:decorative xmlns:adec="http://schemas.microsoft.com/office/drawing/2017/decorative" val="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BEF28FC-0B66-4B61-AED7-3C6B9E19BA34}"/>
                  </a:ext>
                  <a:ext uri="{C183D7F6-B498-43B3-948B-1728B52AA6E4}">
                    <adec:decorative xmlns:adec="http://schemas.microsoft.com/office/drawing/2017/decorative" val="1"/>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21">
                <a:extLst>
                  <a:ext uri="{FF2B5EF4-FFF2-40B4-BE49-F238E27FC236}">
                    <a16:creationId xmlns:a16="http://schemas.microsoft.com/office/drawing/2014/main" id="{13300F5B-C0FA-4095-8CB3-EAF159A2FB8D}"/>
                  </a:ext>
                  <a:ext uri="{C183D7F6-B498-43B3-948B-1728B52AA6E4}">
                    <adec:decorative xmlns:adec="http://schemas.microsoft.com/office/drawing/2017/decorative" val="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CC4EF7BB-995D-46B2-BCC2-A3EE68374E0E}"/>
              </a:ext>
            </a:extLst>
          </p:cNvPr>
          <p:cNvSpPr>
            <a:spLocks noGrp="1"/>
          </p:cNvSpPr>
          <p:nvPr>
            <p:ph sz="quarter" idx="13"/>
          </p:nvPr>
        </p:nvSpPr>
        <p:spPr>
          <a:xfrm>
            <a:off x="8567666" y="2901779"/>
            <a:ext cx="1524000"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Rapid scale</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Scale easily to meet demand </a:t>
            </a:r>
          </a:p>
        </p:txBody>
      </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3C82A7D-263A-46C2-8F0A-AE57607A6679}"/>
              </a:ext>
            </a:extLst>
          </p:cNvPr>
          <p:cNvSpPr>
            <a:spLocks noGrp="1"/>
          </p:cNvSpPr>
          <p:nvPr>
            <p:ph type="title"/>
          </p:nvPr>
        </p:nvSpPr>
        <p:spPr>
          <a:xfrm>
            <a:off x="303587" y="258265"/>
            <a:ext cx="4641909" cy="423193"/>
          </a:xfrm>
        </p:spPr>
        <p:txBody>
          <a:bodyPr anchor="ctr"/>
          <a:lstStyle/>
          <a:p>
            <a:pPr algn="l"/>
            <a:r>
              <a:rPr lang="en-US" sz="2750" b="0" i="0" dirty="0">
                <a:solidFill>
                  <a:schemeClr val="bg1"/>
                </a:solidFill>
                <a:effectLst/>
              </a:rPr>
              <a:t>Containerized applications</a:t>
            </a:r>
          </a:p>
        </p:txBody>
      </p:sp>
      <p:grpSp>
        <p:nvGrpSpPr>
          <p:cNvPr id="9" name="Group 8" descr="A circular diagram showing percentage by 2022.">
            <a:extLst>
              <a:ext uri="{FF2B5EF4-FFF2-40B4-BE49-F238E27FC236}">
                <a16:creationId xmlns:a16="http://schemas.microsoft.com/office/drawing/2014/main" id="{D097A490-0D35-4C68-B0B4-67FAB842D244}"/>
              </a:ext>
            </a:extLst>
          </p:cNvPr>
          <p:cNvGrpSpPr/>
          <p:nvPr/>
        </p:nvGrpSpPr>
        <p:grpSpPr>
          <a:xfrm>
            <a:off x="3317418" y="681458"/>
            <a:ext cx="5557165" cy="5495084"/>
            <a:chOff x="3317418" y="681458"/>
            <a:chExt cx="5557165" cy="5495084"/>
          </a:xfrm>
        </p:grpSpPr>
        <p:sp>
          <p:nvSpPr>
            <p:cNvPr id="15" name="TextBox 14">
              <a:extLst>
                <a:ext uri="{FF2B5EF4-FFF2-40B4-BE49-F238E27FC236}">
                  <a16:creationId xmlns:a16="http://schemas.microsoft.com/office/drawing/2014/main" id="{9BFA20BC-4235-4A5C-833E-AF25584D3532}"/>
                </a:ext>
                <a:ext uri="{C183D7F6-B498-43B3-948B-1728B52AA6E4}">
                  <adec:decorative xmlns:adec="http://schemas.microsoft.com/office/drawing/2017/decorative" val="1"/>
                </a:ext>
              </a:extLst>
            </p:cNvPr>
            <p:cNvSpPr txBox="1"/>
            <p:nvPr/>
          </p:nvSpPr>
          <p:spPr>
            <a:xfrm rot="2577468">
              <a:off x="7520609" y="1031422"/>
              <a:ext cx="1353974" cy="561131"/>
            </a:xfrm>
            <a:prstGeom prst="rect">
              <a:avLst/>
            </a:prstGeom>
            <a:solidFill>
              <a:schemeClr val="bg1"/>
            </a:solid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By 2022</a:t>
              </a:r>
            </a:p>
          </p:txBody>
        </p:sp>
        <p:grpSp>
          <p:nvGrpSpPr>
            <p:cNvPr id="3" name="Group 2">
              <a:extLst>
                <a:ext uri="{FF2B5EF4-FFF2-40B4-BE49-F238E27FC236}">
                  <a16:creationId xmlns:a16="http://schemas.microsoft.com/office/drawing/2014/main" id="{41A2B3C9-CF75-4F90-A789-164EA386DA9F}"/>
                </a:ext>
                <a:ext uri="{C183D7F6-B498-43B3-948B-1728B52AA6E4}">
                  <adec:decorative xmlns:adec="http://schemas.microsoft.com/office/drawing/2017/decorative" val="1"/>
                </a:ext>
              </a:extLst>
            </p:cNvPr>
            <p:cNvGrpSpPr/>
            <p:nvPr/>
          </p:nvGrpSpPr>
          <p:grpSpPr>
            <a:xfrm>
              <a:off x="3317418" y="681458"/>
              <a:ext cx="5495084" cy="5495084"/>
              <a:chOff x="3383938" y="694626"/>
              <a:chExt cx="5605272" cy="5605272"/>
            </a:xfrm>
          </p:grpSpPr>
          <p:sp>
            <p:nvSpPr>
              <p:cNvPr id="4" name="Oval 3">
                <a:extLst>
                  <a:ext uri="{FF2B5EF4-FFF2-40B4-BE49-F238E27FC236}">
                    <a16:creationId xmlns:a16="http://schemas.microsoft.com/office/drawing/2014/main" id="{842A7B19-E5E6-49CD-8095-C0B3C6292098}"/>
                  </a:ext>
                  <a:ext uri="{C183D7F6-B498-43B3-948B-1728B52AA6E4}">
                    <adec:decorative xmlns:adec="http://schemas.microsoft.com/office/drawing/2017/decorative" val="1"/>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 uri="{C183D7F6-B498-43B3-948B-1728B52AA6E4}">
                    <adec:decorative xmlns:adec="http://schemas.microsoft.com/office/drawing/2017/decorative" val="1"/>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CB4517A8-399D-45D8-89DB-725842844275}"/>
              </a:ext>
            </a:extLst>
          </p:cNvPr>
          <p:cNvSpPr>
            <a:spLocks noGrp="1"/>
          </p:cNvSpPr>
          <p:nvPr>
            <p:ph sz="quarter" idx="11"/>
          </p:nvPr>
        </p:nvSpPr>
        <p:spPr>
          <a:xfrm>
            <a:off x="4456121" y="2166672"/>
            <a:ext cx="978751" cy="837591"/>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&gt;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3" name="Content Placeholder 12">
            <a:extLst>
              <a:ext uri="{FF2B5EF4-FFF2-40B4-BE49-F238E27FC236}">
                <a16:creationId xmlns:a16="http://schemas.microsoft.com/office/drawing/2014/main" id="{3C53FF8D-0EAD-4D45-AE88-ABF4201B35E1}"/>
              </a:ext>
            </a:extLst>
          </p:cNvPr>
          <p:cNvSpPr>
            <a:spLocks noGrp="1"/>
          </p:cNvSpPr>
          <p:nvPr>
            <p:ph sz="quarter" idx="12"/>
          </p:nvPr>
        </p:nvSpPr>
        <p:spPr>
          <a:xfrm>
            <a:off x="5008033" y="1751537"/>
            <a:ext cx="1916113" cy="1734449"/>
          </a:xfrm>
        </p:spPr>
        <p:txBody>
          <a:bodyPr/>
          <a:lstStyle/>
          <a:p>
            <a:pPr marL="0" lvl="0" indent="0" algn="ctr" defTabSz="896214">
              <a:spcBef>
                <a:spcPts val="0"/>
              </a:spcBef>
              <a:buSzTx/>
              <a:buNone/>
              <a:defRPr/>
            </a:pPr>
            <a:r>
              <a:rPr lang="en-US" sz="11271" dirty="0">
                <a:solidFill>
                  <a:srgbClr val="0078D3"/>
                </a:solidFill>
                <a:latin typeface="Segoe UI Semibold" panose="020B0702040204020203" pitchFamily="34" charset="0"/>
                <a:cs typeface="Segoe UI Semibold" panose="020B0702040204020203" pitchFamily="34" charset="0"/>
              </a:rPr>
              <a:t>75</a:t>
            </a:r>
          </a:p>
        </p:txBody>
      </p:sp>
      <p:sp>
        <p:nvSpPr>
          <p:cNvPr id="14" name="Content Placeholder 13">
            <a:extLst>
              <a:ext uri="{FF2B5EF4-FFF2-40B4-BE49-F238E27FC236}">
                <a16:creationId xmlns:a16="http://schemas.microsoft.com/office/drawing/2014/main" id="{6B57D0F4-1E56-4EA8-BAC2-120F9013BA06}"/>
              </a:ext>
            </a:extLst>
          </p:cNvPr>
          <p:cNvSpPr>
            <a:spLocks noGrp="1"/>
          </p:cNvSpPr>
          <p:nvPr>
            <p:ph sz="quarter" idx="13"/>
          </p:nvPr>
        </p:nvSpPr>
        <p:spPr>
          <a:xfrm>
            <a:off x="6463987" y="2167829"/>
            <a:ext cx="1443748" cy="1260214"/>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7" name="Content Placeholder 15">
            <a:extLst>
              <a:ext uri="{FF2B5EF4-FFF2-40B4-BE49-F238E27FC236}">
                <a16:creationId xmlns:a16="http://schemas.microsoft.com/office/drawing/2014/main" id="{EBE17DC9-58E5-4A0A-9C33-5317574BA237}"/>
              </a:ext>
            </a:extLst>
          </p:cNvPr>
          <p:cNvSpPr>
            <a:spLocks noGrp="1"/>
          </p:cNvSpPr>
          <p:nvPr>
            <p:ph sz="quarter" idx="14"/>
          </p:nvPr>
        </p:nvSpPr>
        <p:spPr>
          <a:xfrm>
            <a:off x="4435594" y="3667273"/>
            <a:ext cx="3258732" cy="962446"/>
          </a:xfrm>
        </p:spPr>
        <p:txBody>
          <a:bodyPr/>
          <a:lstStyle/>
          <a:p>
            <a:pPr marL="0" lvl="0" indent="0" algn="ctr" defTabSz="896214">
              <a:spcBef>
                <a:spcPts val="0"/>
              </a:spcBef>
              <a:buSzTx/>
              <a:buNone/>
              <a:defRPr/>
            </a:pPr>
            <a:r>
              <a:rPr lang="en-US" sz="1961" dirty="0">
                <a:solidFill>
                  <a:prstClr val="black"/>
                </a:solidFill>
                <a:latin typeface="Segoe UI" panose="020B0502040204020203" pitchFamily="34" charset="0"/>
              </a:rPr>
              <a:t>of global organizations will be </a:t>
            </a:r>
            <a:r>
              <a:rPr lang="en-US" sz="1961" dirty="0">
                <a:solidFill>
                  <a:srgbClr val="0078D3"/>
                </a:solidFill>
                <a:latin typeface="Segoe UI Semibold" panose="020B0702040204020203" pitchFamily="34" charset="0"/>
                <a:cs typeface="Segoe UI Semibold" panose="020B0702040204020203" pitchFamily="34" charset="0"/>
              </a:rPr>
              <a:t>running containerized applications</a:t>
            </a:r>
            <a:r>
              <a:rPr lang="en-US" sz="1961" dirty="0">
                <a:solidFill>
                  <a:prstClr val="black"/>
                </a:solidFill>
                <a:latin typeface="Segoe UI" panose="020B0502040204020203" pitchFamily="34" charset="0"/>
              </a:rPr>
              <a:t> in production</a:t>
            </a:r>
            <a:r>
              <a:rPr lang="en-US" sz="1961" baseline="30000" dirty="0">
                <a:solidFill>
                  <a:prstClr val="black"/>
                </a:solidFill>
                <a:latin typeface="Segoe UI" panose="020B0502040204020203" pitchFamily="34" charset="0"/>
              </a:rPr>
              <a:t>1</a:t>
            </a:r>
          </a:p>
        </p:txBody>
      </p:sp>
      <p:sp>
        <p:nvSpPr>
          <p:cNvPr id="18" name="Content Placeholder 17">
            <a:extLst>
              <a:ext uri="{FF2B5EF4-FFF2-40B4-BE49-F238E27FC236}">
                <a16:creationId xmlns:a16="http://schemas.microsoft.com/office/drawing/2014/main" id="{E047F546-AA1D-4DA3-B667-5C76D13CE92D}"/>
              </a:ext>
            </a:extLst>
          </p:cNvPr>
          <p:cNvSpPr>
            <a:spLocks noGrp="1"/>
          </p:cNvSpPr>
          <p:nvPr>
            <p:ph sz="quarter" idx="15"/>
          </p:nvPr>
        </p:nvSpPr>
        <p:spPr>
          <a:xfrm>
            <a:off x="11271968" y="6566085"/>
            <a:ext cx="766675" cy="228558"/>
          </a:xfrm>
        </p:spPr>
        <p:txBody>
          <a:bodyPr/>
          <a:lstStyle/>
          <a:p>
            <a:pPr marL="0" lvl="0" indent="0" algn="r" defTabSz="914139">
              <a:spcBef>
                <a:spcPts val="0"/>
              </a:spcBef>
              <a:spcAft>
                <a:spcPts val="588"/>
              </a:spcAft>
              <a:buSzTx/>
              <a:buNone/>
              <a:defRPr/>
            </a:pPr>
            <a:r>
              <a:rPr lang="en-US" sz="980" baseline="30000" dirty="0">
                <a:solidFill>
                  <a:srgbClr val="3C3C41"/>
                </a:solidFill>
                <a:cs typeface="Segoe UI Light" panose="020B0502040204020203" pitchFamily="34" charset="0"/>
              </a:rPr>
              <a:t>1</a:t>
            </a:r>
            <a:r>
              <a:rPr lang="en-US" sz="980" dirty="0">
                <a:solidFill>
                  <a:srgbClr val="3C3C41"/>
                </a:solidFill>
                <a:cs typeface="Segoe UI Light" panose="020B0502040204020203" pitchFamily="34" charset="0"/>
              </a:rPr>
              <a:t>Gartner.</a:t>
            </a:r>
          </a:p>
        </p:txBody>
      </p:sp>
    </p:spTree>
    <p:extLst>
      <p:ext uri="{BB962C8B-B14F-4D97-AF65-F5344CB8AC3E}">
        <p14:creationId xmlns:p14="http://schemas.microsoft.com/office/powerpoint/2010/main" val="33171229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596463"/>
            <a:ext cx="11563350" cy="430887"/>
          </a:xfrm>
        </p:spPr>
        <p:txBody>
          <a:bodyPr/>
          <a:lstStyle/>
          <a:p>
            <a:r>
              <a:rPr lang="en-US" sz="2750" dirty="0"/>
              <a:t>Azure Kubernetes Service (AKS) support for Windows Server Containers</a:t>
            </a:r>
          </a:p>
        </p:txBody>
      </p:sp>
      <p:sp>
        <p:nvSpPr>
          <p:cNvPr id="2" name="Content Placeholder 1">
            <a:extLst>
              <a:ext uri="{FF2B5EF4-FFF2-40B4-BE49-F238E27FC236}">
                <a16:creationId xmlns:a16="http://schemas.microsoft.com/office/drawing/2014/main" id="{4DB97170-6285-4AB8-900F-058F5C81FF83}"/>
              </a:ext>
            </a:extLst>
          </p:cNvPr>
          <p:cNvSpPr>
            <a:spLocks noGrp="1"/>
          </p:cNvSpPr>
          <p:nvPr>
            <p:ph sz="quarter" idx="10"/>
          </p:nvPr>
        </p:nvSpPr>
        <p:spPr>
          <a:xfrm>
            <a:off x="455995" y="1013431"/>
            <a:ext cx="11169733" cy="693970"/>
          </a:xfrm>
        </p:spPr>
        <p:txBody>
          <a:bodyPr/>
          <a:lstStyle/>
          <a:p>
            <a:pPr marL="0" lvl="0" indent="0" defTabSz="914400">
              <a:spcBef>
                <a:spcPts val="0"/>
              </a:spcBef>
              <a:buSzTx/>
              <a:buNone/>
              <a:tabLst>
                <a:tab pos="456908" algn="l"/>
              </a:tabLst>
              <a:defRPr/>
            </a:pPr>
            <a:r>
              <a:rPr lang="en-US" sz="1961" dirty="0">
                <a:solidFill>
                  <a:srgbClr val="000000"/>
                </a:solidFill>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4" name="Content Placeholder 3">
            <a:extLst>
              <a:ext uri="{FF2B5EF4-FFF2-40B4-BE49-F238E27FC236}">
                <a16:creationId xmlns:a16="http://schemas.microsoft.com/office/drawing/2014/main" id="{7613EEC6-AC24-4C2B-B7C9-CD8ACCFA067A}"/>
              </a:ext>
            </a:extLst>
          </p:cNvPr>
          <p:cNvSpPr>
            <a:spLocks noGrp="1"/>
          </p:cNvSpPr>
          <p:nvPr>
            <p:ph sz="quarter" idx="11"/>
          </p:nvPr>
        </p:nvSpPr>
        <p:spPr>
          <a:xfrm>
            <a:off x="358331" y="2687979"/>
            <a:ext cx="5116781" cy="2923877"/>
          </a:xfrm>
        </p:spPr>
        <p:txBody>
          <a:bodyPr/>
          <a:lstStyle/>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Lift and shift Windows applications to run on AKS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Seamlessly manage Windows and Linux applications through a single unified API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Mix Windows and Linux applications </a:t>
            </a:r>
            <a:br>
              <a:rPr lang="en-US" sz="2000" dirty="0">
                <a:ln w="3175">
                  <a:noFill/>
                </a:ln>
                <a:solidFill>
                  <a:srgbClr val="000000"/>
                </a:solidFill>
                <a:latin typeface="Segoe UI" panose="020B0502040204020203" pitchFamily="34" charset="0"/>
              </a:rPr>
            </a:br>
            <a:r>
              <a:rPr lang="en-US" sz="2000" dirty="0">
                <a:ln w="3175">
                  <a:noFill/>
                </a:ln>
                <a:solidFill>
                  <a:srgbClr val="000000"/>
                </a:solidFill>
                <a:latin typeface="Segoe UI" panose="020B0502040204020203" pitchFamily="34" charset="0"/>
              </a:rPr>
              <a:t>in the same Kubernetes cluster—with consistent monitoring experience and deployment pipelines </a:t>
            </a:r>
          </a:p>
        </p:txBody>
      </p:sp>
      <p:sp>
        <p:nvSpPr>
          <p:cNvPr id="16" name="Freeform: Shape 15">
            <a:extLst>
              <a:ext uri="{FF2B5EF4-FFF2-40B4-BE49-F238E27FC236}">
                <a16:creationId xmlns:a16="http://schemas.microsoft.com/office/drawing/2014/main" id="{B7161CA5-DE2D-4CDF-A173-0FF3DB3740FC}"/>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4BC157-56B0-4D7A-BA87-E7B6B3CF4373}"/>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4" descr="Linux logo">
            <a:extLst>
              <a:ext uri="{FF2B5EF4-FFF2-40B4-BE49-F238E27FC236}">
                <a16:creationId xmlns:a16="http://schemas.microsoft.com/office/drawing/2014/main" id="{7385BF66-8904-487C-BEF3-EA609607B94A}"/>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14" y="4149918"/>
            <a:ext cx="1654228" cy="165422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Freeform: Shape 16" descr="Windows logo">
            <a:extLst>
              <a:ext uri="{FF2B5EF4-FFF2-40B4-BE49-F238E27FC236}">
                <a16:creationId xmlns:a16="http://schemas.microsoft.com/office/drawing/2014/main" id="{8ADF156E-04E4-4152-A56C-96330958FE18}"/>
              </a:ext>
              <a:ext uri="{C183D7F6-B498-43B3-948B-1728B52AA6E4}">
                <adec:decorative xmlns:adec="http://schemas.microsoft.com/office/drawing/2017/decorative" val="0"/>
              </a:ext>
            </a:extLst>
          </p:cNvPr>
          <p:cNvSpPr/>
          <p:nvPr/>
        </p:nvSpPr>
        <p:spPr bwMode="auto">
          <a:xfrm>
            <a:off x="6183762" y="3332259"/>
            <a:ext cx="1234102" cy="1228976"/>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6"/>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9864" y="2316143"/>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Azure </a:t>
            </a:r>
            <a:r>
              <a:rPr lang="en-US" sz="4000" dirty="0">
                <a:ln>
                  <a:noFill/>
                </a:ln>
                <a:solidFill>
                  <a:srgbClr val="0070C0"/>
                </a:solidFill>
                <a:cs typeface="Segoe UI Semibold" panose="020B0702040204020203" pitchFamily="34" charset="0"/>
              </a:rPr>
              <a:t>Migrate: </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App Containerization Tool</a:t>
            </a:r>
            <a:r>
              <a:rPr kumimoji="0" lang="en-US" sz="4000" b="0" i="0" u="none" strike="noStrike" kern="1200" cap="none" spc="-50" normalizeH="0" noProof="0" dirty="0">
                <a:ln>
                  <a:noFill/>
                </a:ln>
                <a:solidFill>
                  <a:srgbClr val="0070C0"/>
                </a:solidFill>
                <a:effectLst/>
                <a:uLnTx/>
                <a:uFillTx/>
                <a:latin typeface="+mj-lt"/>
                <a:ea typeface="+mn-ea"/>
                <a:cs typeface="Segoe UI Semibold" panose="020B0702040204020203" pitchFamily="34" charset="0"/>
              </a:rPr>
              <a:t> </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3" name="Content Placeholder 2">
            <a:extLst>
              <a:ext uri="{FF2B5EF4-FFF2-40B4-BE49-F238E27FC236}">
                <a16:creationId xmlns:a16="http://schemas.microsoft.com/office/drawing/2014/main" id="{75DFFC36-54B4-4C76-BF2C-386A11E4307D}"/>
              </a:ext>
            </a:extLst>
          </p:cNvPr>
          <p:cNvSpPr>
            <a:spLocks noGrp="1"/>
          </p:cNvSpPr>
          <p:nvPr>
            <p:ph sz="quarter" idx="11"/>
          </p:nvPr>
        </p:nvSpPr>
        <p:spPr>
          <a:xfrm>
            <a:off x="748548" y="3813575"/>
            <a:ext cx="5462781" cy="175532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Easiest way to containerize ASP.NET web apps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Discover apps on creates </a:t>
            </a:r>
            <a:r>
              <a:rPr lang="en-US" sz="2000" dirty="0" err="1">
                <a:solidFill>
                  <a:srgbClr val="000000"/>
                </a:solidFill>
                <a:latin typeface="Segoe UI Semibold"/>
                <a:cs typeface="Segoe UI Semibold" panose="020B0702040204020203" pitchFamily="34" charset="0"/>
              </a:rPr>
              <a:t>Dockerfile</a:t>
            </a:r>
            <a:r>
              <a:rPr lang="en-US" sz="2000" dirty="0">
                <a:solidFill>
                  <a:srgbClr val="000000"/>
                </a:solidFill>
                <a:latin typeface="Segoe UI Semibold"/>
                <a:cs typeface="Segoe UI Semibold" panose="020B0702040204020203" pitchFamily="34" charset="0"/>
              </a:rPr>
              <a:t> to build application container image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Pushes image to Azure Container Registry &amp; deploy to Windows Containers on AKS</a:t>
            </a:r>
          </a:p>
        </p:txBody>
      </p:sp>
      <p:sp>
        <p:nvSpPr>
          <p:cNvPr id="4" name="Content Placeholder 3">
            <a:extLst>
              <a:ext uri="{FF2B5EF4-FFF2-40B4-BE49-F238E27FC236}">
                <a16:creationId xmlns:a16="http://schemas.microsoft.com/office/drawing/2014/main" id="{E8866E1B-4FCE-4C86-98F4-C7739D03DEB6}"/>
              </a:ext>
            </a:extLst>
          </p:cNvPr>
          <p:cNvSpPr>
            <a:spLocks noGrp="1"/>
          </p:cNvSpPr>
          <p:nvPr>
            <p:ph sz="quarter" idx="12"/>
          </p:nvPr>
        </p:nvSpPr>
        <p:spPr>
          <a:xfrm>
            <a:off x="284907" y="5962743"/>
            <a:ext cx="1716613" cy="407577"/>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8" name="Text Placeholder 2">
            <a:extLst>
              <a:ext uri="{FF2B5EF4-FFF2-40B4-BE49-F238E27FC236}">
                <a16:creationId xmlns:a16="http://schemas.microsoft.com/office/drawing/2014/main" id="{56B63F08-76D2-4F7E-955C-7CE26BBC784C}"/>
              </a:ext>
            </a:extLst>
          </p:cNvPr>
          <p:cNvSpPr>
            <a:spLocks noGrp="1"/>
          </p:cNvSpPr>
          <p:nvPr>
            <p:ph type="body" sz="quarter" idx="13"/>
          </p:nvPr>
        </p:nvSpPr>
        <p:spPr>
          <a:xfrm>
            <a:off x="1864567" y="5959791"/>
            <a:ext cx="4065587"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aspnet_appcontainerization</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5" name="Group 4" descr="Laptop screen showing Azure Migrate App Containerization helper (Preview) page.">
            <a:extLst>
              <a:ext uri="{FF2B5EF4-FFF2-40B4-BE49-F238E27FC236}">
                <a16:creationId xmlns:a16="http://schemas.microsoft.com/office/drawing/2014/main" id="{796F0546-37C4-4F13-93FC-EB8334C3218A}"/>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2050" name="Picture 2">
              <a:extLst>
                <a:ext uri="{FF2B5EF4-FFF2-40B4-BE49-F238E27FC236}">
                  <a16:creationId xmlns:a16="http://schemas.microsoft.com/office/drawing/2014/main" id="{E2738E1E-8E3F-45AD-92DC-2E417ABB0D89}"/>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32"/>
            <a:stretch/>
          </p:blipFill>
          <p:spPr bwMode="auto">
            <a:xfrm>
              <a:off x="6944030" y="1406143"/>
              <a:ext cx="5522289" cy="368401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93D66104-DA07-482B-9F57-58BBB5BC31A3}"/>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4" name="Text Placeholder 10">
            <a:extLst>
              <a:ext uri="{FF2B5EF4-FFF2-40B4-BE49-F238E27FC236}">
                <a16:creationId xmlns:a16="http://schemas.microsoft.com/office/drawing/2014/main" id="{D4A842B0-1F46-4170-8B8F-D8C19A561D73}"/>
              </a:ext>
            </a:extLst>
          </p:cNvPr>
          <p:cNvSpPr txBox="1">
            <a:spLocks/>
          </p:cNvSpPr>
          <p:nvPr/>
        </p:nvSpPr>
        <p:spPr>
          <a:xfrm>
            <a:off x="422735" y="1750072"/>
            <a:ext cx="1547013" cy="3901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r>
              <a:rPr lang="en-US" sz="1400" b="1">
                <a:solidFill>
                  <a:srgbClr val="000000"/>
                </a:solidFill>
                <a:latin typeface="Segoe UI"/>
                <a:cs typeface="Segoe UI Semibold" panose="020B0702040204020203" pitchFamily="34" charset="0"/>
              </a:rPr>
              <a:t>NEW!</a:t>
            </a:r>
            <a:endParaRPr lang="en-US" sz="1400" b="1" dirty="0">
              <a:solidFill>
                <a:srgbClr val="000000"/>
              </a:solidFill>
              <a:latin typeface="Segoe UI"/>
              <a:cs typeface="Segoe UI Semibold" panose="020B0702040204020203" pitchFamily="34" charset="0"/>
            </a:endParaRPr>
          </a:p>
        </p:txBody>
      </p:sp>
    </p:spTree>
    <p:extLst>
      <p:ext uri="{BB962C8B-B14F-4D97-AF65-F5344CB8AC3E}">
        <p14:creationId xmlns:p14="http://schemas.microsoft.com/office/powerpoint/2010/main" val="407206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2.77556E-17 -4.07407E-6 L 2.77556E-17 0.01899 " pathEditMode="relative" rAng="0" ptsTypes="AA">
                                      <p:cBhvr>
                                        <p:cTn id="15" dur="700" spd="-100000" fill="hold"/>
                                        <p:tgtEl>
                                          <p:spTgt spid="4"/>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42" presetClass="path" presetSubtype="0" decel="100000" fill="hold" grpId="1" nodeType="withEffect">
                                  <p:stCondLst>
                                    <p:cond delay="0"/>
                                  </p:stCondLst>
                                  <p:childTnLst>
                                    <p:animMotion origin="layout" path="M 2.77556E-17 -4.07407E-6 L 2.77556E-17 0.01899 " pathEditMode="relative" rAng="0" ptsTypes="AA">
                                      <p:cBhvr>
                                        <p:cTn id="23" dur="700" spd="-100000" fill="hold"/>
                                        <p:tgtEl>
                                          <p:spTgt spid="8"/>
                                        </p:tgtEl>
                                        <p:attrNameLst>
                                          <p:attrName>ppt_x</p:attrName>
                                          <p:attrName>ppt_y</p:attrName>
                                        </p:attrNameLst>
                                      </p:cBhvr>
                                      <p:rCtr x="0" y="949"/>
                                    </p:animMotion>
                                  </p:childTnLst>
                                </p:cTn>
                              </p:par>
                              <p:par>
                                <p:cTn id="24" presetID="42" presetClass="path" presetSubtype="0" decel="100000" fill="hold" grpId="1" nodeType="withEffect">
                                  <p:stCondLst>
                                    <p:cond delay="0"/>
                                  </p:stCondLst>
                                  <p:childTnLst>
                                    <p:animMotion origin="layout" path="M 3.33333E-6 3.7037E-7 L 3.33333E-6 0.03287 " pathEditMode="relative" rAng="0" ptsTypes="AA">
                                      <p:cBhvr>
                                        <p:cTn id="25" dur="500" spd="-100000" fill="hold"/>
                                        <p:tgtEl>
                                          <p:spTgt spid="3"/>
                                        </p:tgtEl>
                                        <p:attrNameLst>
                                          <p:attrName>ppt_x</p:attrName>
                                          <p:attrName>ppt_y</p:attrName>
                                        </p:attrNameLst>
                                      </p:cBhvr>
                                      <p:rCtr x="0" y="1644"/>
                                    </p:animMotion>
                                  </p:childTnLst>
                                </p:cTn>
                              </p:par>
                              <p:par>
                                <p:cTn id="26" presetID="1" presetClass="entr" presetSubtype="0" fill="hold" grpId="0" nodeType="withEffect">
                                  <p:stCondLst>
                                    <p:cond delay="0"/>
                                  </p:stCondLst>
                                  <p:childTnLst>
                                    <p:set>
                                      <p:cBhvr>
                                        <p:cTn id="27" dur="1" fill="hold">
                                          <p:stCondLst>
                                            <p:cond delay="299"/>
                                          </p:stCondLst>
                                        </p:cTn>
                                        <p:tgtEl>
                                          <p:spTgt spid="13"/>
                                        </p:tgtEl>
                                        <p:attrNameLst>
                                          <p:attrName>style.visibility</p:attrName>
                                        </p:attrNameLst>
                                      </p:cBhvr>
                                      <p:to>
                                        <p:strVal val="visible"/>
                                      </p:to>
                                    </p:set>
                                  </p:childTnLst>
                                </p:cTn>
                              </p:par>
                              <p:par>
                                <p:cTn id="28" presetID="6" presetClass="emph" presetSubtype="0" accel="100000" autoRev="1" fill="hold" grpId="1" nodeType="withEffect">
                                  <p:stCondLst>
                                    <p:cond delay="0"/>
                                  </p:stCondLst>
                                  <p:childTnLst>
                                    <p:animScale>
                                      <p:cBhvr>
                                        <p:cTn id="29" dur="300" fill="hold"/>
                                        <p:tgtEl>
                                          <p:spTgt spid="13"/>
                                        </p:tgtEl>
                                      </p:cBhvr>
                                      <p:by x="0" y="0"/>
                                    </p:animScale>
                                  </p:childTnLst>
                                </p:cTn>
                              </p:par>
                              <p:par>
                                <p:cTn id="30" presetID="1" presetClass="entr" presetSubtype="0" fill="hold" grpId="0" nodeType="withEffect">
                                  <p:stCondLst>
                                    <p:cond delay="0"/>
                                  </p:stCondLst>
                                  <p:childTnLst>
                                    <p:set>
                                      <p:cBhvr>
                                        <p:cTn id="31" dur="1" fill="hold">
                                          <p:stCondLst>
                                            <p:cond delay="299"/>
                                          </p:stCondLst>
                                        </p:cTn>
                                        <p:tgtEl>
                                          <p:spTgt spid="14"/>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4" grpId="0"/>
      <p:bldP spid="4" grpId="1"/>
      <p:bldP spid="8" grpId="0"/>
      <p:bldP spid="8" grpId="1"/>
      <p:bldP spid="13" grpId="0" animBg="1"/>
      <p:bldP spid="13" grpId="1" animBg="1"/>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a:xfrm>
            <a:off x="563369" y="473236"/>
            <a:ext cx="11081177" cy="605220"/>
          </a:xfrm>
        </p:spPr>
        <p:txBody>
          <a:bodyPr/>
          <a:lstStyle/>
          <a:p>
            <a:r>
              <a:rPr lang="en-US" dirty="0"/>
              <a:t>What is driving cloud adoption?</a:t>
            </a:r>
          </a:p>
        </p:txBody>
      </p:sp>
      <p:sp>
        <p:nvSpPr>
          <p:cNvPr id="90" name="Oval 41">
            <a:extLst>
              <a:ext uri="{FF2B5EF4-FFF2-40B4-BE49-F238E27FC236}">
                <a16:creationId xmlns:a16="http://schemas.microsoft.com/office/drawing/2014/main" id="{D30C10D6-BF89-4AEC-AB5C-CD4DF7C62289}"/>
              </a:ext>
              <a:ext uri="{C183D7F6-B498-43B3-948B-1728B52AA6E4}">
                <adec:decorative xmlns:adec="http://schemas.microsoft.com/office/drawing/2017/decorative" val="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97675C9-81F6-4673-AFC0-B686CD8B01F3}"/>
              </a:ext>
              <a:ext uri="{C183D7F6-B498-43B3-948B-1728B52AA6E4}">
                <adec:decorative xmlns:adec="http://schemas.microsoft.com/office/drawing/2017/decorative" val="1"/>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12943AD-E0C0-4E00-B99C-63EFB240D6C2}"/>
              </a:ext>
              <a:ext uri="{C183D7F6-B498-43B3-948B-1728B52AA6E4}">
                <adec:decorative xmlns:adec="http://schemas.microsoft.com/office/drawing/2017/decorative" val="1"/>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F53BA7-D539-495F-9A6F-231032429E0D}"/>
              </a:ext>
              <a:ext uri="{C183D7F6-B498-43B3-948B-1728B52AA6E4}">
                <adec:decorative xmlns:adec="http://schemas.microsoft.com/office/drawing/2017/decorative" val="1"/>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704329E-0144-47F5-BFEF-9C842626C818}"/>
              </a:ext>
              <a:ext uri="{C183D7F6-B498-43B3-948B-1728B52AA6E4}">
                <adec:decorative xmlns:adec="http://schemas.microsoft.com/office/drawing/2017/decorative" val="1"/>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2F8F9B2-A27F-4BF1-BF82-CB345FF9439D}"/>
              </a:ext>
              <a:ext uri="{C183D7F6-B498-43B3-948B-1728B52AA6E4}">
                <adec:decorative xmlns:adec="http://schemas.microsoft.com/office/drawing/2017/decorative" val="1"/>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0B8ADE-4757-4B28-8956-0BF084D43DE9}"/>
              </a:ext>
              <a:ext uri="{C183D7F6-B498-43B3-948B-1728B52AA6E4}">
                <adec:decorative xmlns:adec="http://schemas.microsoft.com/office/drawing/2017/decorative" val="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5B75E0C-9196-4240-B257-AEBC15329844}"/>
              </a:ext>
              <a:ext uri="{C183D7F6-B498-43B3-948B-1728B52AA6E4}">
                <adec:decorative xmlns:adec="http://schemas.microsoft.com/office/drawing/2017/decorative" val="1"/>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8" name="Oval 7">
            <a:extLst>
              <a:ext uri="{FF2B5EF4-FFF2-40B4-BE49-F238E27FC236}">
                <a16:creationId xmlns:a16="http://schemas.microsoft.com/office/drawing/2014/main" id="{EB4EA9A2-4528-B64A-AD4F-3719F488955F}"/>
              </a:ext>
              <a:ext uri="{C183D7F6-B498-43B3-948B-1728B52AA6E4}">
                <adec:decorative xmlns:adec="http://schemas.microsoft.com/office/drawing/2017/decorative" val="1"/>
              </a:ext>
            </a:extLst>
          </p:cNvPr>
          <p:cNvSpPr/>
          <p:nvPr/>
        </p:nvSpPr>
        <p:spPr>
          <a:xfrm>
            <a:off x="3427099" y="4249108"/>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nvGrpSpPr>
          <p:cNvPr id="21" name="Group 20" descr="Diagram of Migration and innovation triggers.">
            <a:extLst>
              <a:ext uri="{FF2B5EF4-FFF2-40B4-BE49-F238E27FC236}">
                <a16:creationId xmlns:a16="http://schemas.microsoft.com/office/drawing/2014/main" id="{1B715420-F686-46C0-AD11-31973BF244D8}"/>
              </a:ext>
            </a:extLst>
          </p:cNvPr>
          <p:cNvGrpSpPr/>
          <p:nvPr/>
        </p:nvGrpSpPr>
        <p:grpSpPr>
          <a:xfrm>
            <a:off x="3126593" y="3673436"/>
            <a:ext cx="5938814" cy="6213940"/>
            <a:chOff x="3126593" y="3673436"/>
            <a:chExt cx="5938814" cy="6213940"/>
          </a:xfrm>
        </p:grpSpPr>
        <p:pic>
          <p:nvPicPr>
            <p:cNvPr id="42" name="Picture 41">
              <a:extLst>
                <a:ext uri="{FF2B5EF4-FFF2-40B4-BE49-F238E27FC236}">
                  <a16:creationId xmlns:a16="http://schemas.microsoft.com/office/drawing/2014/main" id="{90FB5DB4-B160-4257-9CC2-1DAE9E7CB7D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sp>
          <p:nvSpPr>
            <p:cNvPr id="43" name="Rectangle 42">
              <a:extLst>
                <a:ext uri="{FF2B5EF4-FFF2-40B4-BE49-F238E27FC236}">
                  <a16:creationId xmlns:a16="http://schemas.microsoft.com/office/drawing/2014/main" id="{2C46B73C-4E4D-4D84-B8F3-0636BBA60C8D}"/>
                </a:ext>
                <a:ext uri="{C183D7F6-B498-43B3-948B-1728B52AA6E4}">
                  <adec:decorative xmlns:adec="http://schemas.microsoft.com/office/drawing/2017/decorative" val="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chemeClr val="tx1"/>
                  </a:solidFill>
                  <a:latin typeface="+mj-lt"/>
                </a:rPr>
                <a:t>Migration and innovation triggers </a:t>
              </a: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sp>
        <p:nvSpPr>
          <p:cNvPr id="14" name="Content Placeholder 13">
            <a:extLst>
              <a:ext uri="{FF2B5EF4-FFF2-40B4-BE49-F238E27FC236}">
                <a16:creationId xmlns:a16="http://schemas.microsoft.com/office/drawing/2014/main" id="{B886CC56-D6F1-4425-8AF9-8A41B43C8381}"/>
              </a:ext>
            </a:extLst>
          </p:cNvPr>
          <p:cNvSpPr>
            <a:spLocks noGrp="1"/>
          </p:cNvSpPr>
          <p:nvPr>
            <p:ph sz="quarter" idx="18"/>
          </p:nvPr>
        </p:nvSpPr>
        <p:spPr>
          <a:xfrm>
            <a:off x="596797" y="1431169"/>
            <a:ext cx="2387216" cy="74829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6BA0"/>
                </a:solidFill>
                <a:effectLst/>
                <a:uLnTx/>
                <a:uFillTx/>
                <a:latin typeface="Segoe UI Semibold"/>
                <a:ea typeface="+mn-ea"/>
                <a:cs typeface="+mn-cs"/>
              </a:rPr>
              <a:t>Infrastructure oriented drivers</a:t>
            </a:r>
          </a:p>
        </p:txBody>
      </p:sp>
      <p:sp>
        <p:nvSpPr>
          <p:cNvPr id="4" name="Content Placeholder 3">
            <a:extLst>
              <a:ext uri="{FF2B5EF4-FFF2-40B4-BE49-F238E27FC236}">
                <a16:creationId xmlns:a16="http://schemas.microsoft.com/office/drawing/2014/main" id="{990468B3-CD5B-436C-96BC-89DB6135C1D2}"/>
              </a:ext>
            </a:extLst>
          </p:cNvPr>
          <p:cNvSpPr>
            <a:spLocks noGrp="1"/>
          </p:cNvSpPr>
          <p:nvPr>
            <p:ph sz="quarter" idx="13"/>
          </p:nvPr>
        </p:nvSpPr>
        <p:spPr>
          <a:xfrm>
            <a:off x="1456816" y="5505835"/>
            <a:ext cx="1178151" cy="78263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6" name="Content Placeholder 5">
            <a:extLst>
              <a:ext uri="{FF2B5EF4-FFF2-40B4-BE49-F238E27FC236}">
                <a16:creationId xmlns:a16="http://schemas.microsoft.com/office/drawing/2014/main" id="{CB764DF9-CC4C-4BE7-B75F-A5D92FB9AC7E}"/>
              </a:ext>
            </a:extLst>
          </p:cNvPr>
          <p:cNvSpPr>
            <a:spLocks noGrp="1"/>
          </p:cNvSpPr>
          <p:nvPr>
            <p:ph sz="quarter" idx="14"/>
          </p:nvPr>
        </p:nvSpPr>
        <p:spPr>
          <a:xfrm>
            <a:off x="2004652" y="3744686"/>
            <a:ext cx="1072604" cy="81354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 name="Content Placeholder 6">
            <a:extLst>
              <a:ext uri="{FF2B5EF4-FFF2-40B4-BE49-F238E27FC236}">
                <a16:creationId xmlns:a16="http://schemas.microsoft.com/office/drawing/2014/main" id="{CB2F827E-4B6E-4B83-ABAD-8195B6E9B948}"/>
              </a:ext>
            </a:extLst>
          </p:cNvPr>
          <p:cNvSpPr>
            <a:spLocks noGrp="1"/>
          </p:cNvSpPr>
          <p:nvPr>
            <p:ph sz="quarter" idx="15"/>
          </p:nvPr>
        </p:nvSpPr>
        <p:spPr>
          <a:xfrm>
            <a:off x="2934360" y="2368608"/>
            <a:ext cx="1484596" cy="865901"/>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11" name="Content Placeholder 10">
            <a:extLst>
              <a:ext uri="{FF2B5EF4-FFF2-40B4-BE49-F238E27FC236}">
                <a16:creationId xmlns:a16="http://schemas.microsoft.com/office/drawing/2014/main" id="{D5F72FE8-672F-4BD6-8092-BC1E88541677}"/>
              </a:ext>
            </a:extLst>
          </p:cNvPr>
          <p:cNvSpPr>
            <a:spLocks noGrp="1"/>
          </p:cNvSpPr>
          <p:nvPr>
            <p:ph sz="quarter" idx="16"/>
          </p:nvPr>
        </p:nvSpPr>
        <p:spPr>
          <a:xfrm>
            <a:off x="4673587" y="1694083"/>
            <a:ext cx="1315062" cy="79660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13" name="Content Placeholder 12">
            <a:extLst>
              <a:ext uri="{FF2B5EF4-FFF2-40B4-BE49-F238E27FC236}">
                <a16:creationId xmlns:a16="http://schemas.microsoft.com/office/drawing/2014/main" id="{003E24CA-E009-461C-86DD-9547DE0999AB}"/>
              </a:ext>
            </a:extLst>
          </p:cNvPr>
          <p:cNvSpPr>
            <a:spLocks noGrp="1"/>
          </p:cNvSpPr>
          <p:nvPr>
            <p:ph sz="quarter" idx="17"/>
          </p:nvPr>
        </p:nvSpPr>
        <p:spPr>
          <a:xfrm>
            <a:off x="6349645" y="1662829"/>
            <a:ext cx="1460553" cy="876526"/>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18" name="Content Placeholder 17">
            <a:extLst>
              <a:ext uri="{FF2B5EF4-FFF2-40B4-BE49-F238E27FC236}">
                <a16:creationId xmlns:a16="http://schemas.microsoft.com/office/drawing/2014/main" id="{255ED50B-1B06-4D51-9F06-7AC7B426419A}"/>
              </a:ext>
            </a:extLst>
          </p:cNvPr>
          <p:cNvSpPr>
            <a:spLocks noGrp="1"/>
          </p:cNvSpPr>
          <p:nvPr>
            <p:ph sz="quarter" idx="22"/>
          </p:nvPr>
        </p:nvSpPr>
        <p:spPr>
          <a:xfrm>
            <a:off x="9202020" y="1431525"/>
            <a:ext cx="2814429" cy="716321"/>
          </a:xfrm>
        </p:spPr>
        <p:txBody>
          <a:bodyPr/>
          <a:lstStyle/>
          <a:p>
            <a:pPr marR="0" lvl="0" indent="0" algn="r" defTabSz="914367" fontAlgn="auto">
              <a:lnSpc>
                <a:spcPct val="100000"/>
              </a:lnSpc>
              <a:spcBef>
                <a:spcPts val="0"/>
              </a:spcBef>
              <a:spcAft>
                <a:spcPts val="0"/>
              </a:spcAft>
              <a:buClrTx/>
              <a:buSzTx/>
              <a:buFontTx/>
              <a:buNone/>
              <a:tabLst/>
              <a:defRPr/>
            </a:pPr>
            <a:r>
              <a:rPr lang="en-US" sz="2000" dirty="0">
                <a:solidFill>
                  <a:srgbClr val="246BA0"/>
                </a:solidFill>
                <a:latin typeface="+mj-lt"/>
              </a:rPr>
              <a:t>App oriented modernization drivers</a:t>
            </a:r>
          </a:p>
        </p:txBody>
      </p:sp>
      <p:sp>
        <p:nvSpPr>
          <p:cNvPr id="15" name="Content Placeholder 14">
            <a:extLst>
              <a:ext uri="{FF2B5EF4-FFF2-40B4-BE49-F238E27FC236}">
                <a16:creationId xmlns:a16="http://schemas.microsoft.com/office/drawing/2014/main" id="{44EFA05E-EE2B-4C52-8530-AC8411559D67}"/>
              </a:ext>
            </a:extLst>
          </p:cNvPr>
          <p:cNvSpPr>
            <a:spLocks noGrp="1"/>
          </p:cNvSpPr>
          <p:nvPr>
            <p:ph sz="quarter" idx="19"/>
          </p:nvPr>
        </p:nvSpPr>
        <p:spPr>
          <a:xfrm>
            <a:off x="7909875" y="2402514"/>
            <a:ext cx="1454415" cy="93151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Compliance and security threats</a:t>
            </a:r>
          </a:p>
        </p:txBody>
      </p:sp>
      <p:sp>
        <p:nvSpPr>
          <p:cNvPr id="16" name="Content Placeholder 15">
            <a:extLst>
              <a:ext uri="{FF2B5EF4-FFF2-40B4-BE49-F238E27FC236}">
                <a16:creationId xmlns:a16="http://schemas.microsoft.com/office/drawing/2014/main" id="{BEB47CB5-34AD-4297-88D6-FEDCD6AB2EF6}"/>
              </a:ext>
            </a:extLst>
          </p:cNvPr>
          <p:cNvSpPr>
            <a:spLocks noGrp="1"/>
          </p:cNvSpPr>
          <p:nvPr>
            <p:ph sz="quarter" idx="20"/>
          </p:nvPr>
        </p:nvSpPr>
        <p:spPr>
          <a:xfrm>
            <a:off x="9212796" y="4040657"/>
            <a:ext cx="978094" cy="553448"/>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Cost savings</a:t>
            </a:r>
          </a:p>
        </p:txBody>
      </p:sp>
      <p:sp>
        <p:nvSpPr>
          <p:cNvPr id="17" name="Content Placeholder 16">
            <a:extLst>
              <a:ext uri="{FF2B5EF4-FFF2-40B4-BE49-F238E27FC236}">
                <a16:creationId xmlns:a16="http://schemas.microsoft.com/office/drawing/2014/main" id="{5536A6D4-7642-4B41-A3A3-60FC53AA2ACE}"/>
              </a:ext>
            </a:extLst>
          </p:cNvPr>
          <p:cNvSpPr>
            <a:spLocks noGrp="1"/>
          </p:cNvSpPr>
          <p:nvPr>
            <p:ph sz="quarter" idx="21"/>
          </p:nvPr>
        </p:nvSpPr>
        <p:spPr>
          <a:xfrm>
            <a:off x="9663744" y="5625229"/>
            <a:ext cx="1721035" cy="605759"/>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500"/>
                                        <p:tgtEl>
                                          <p:spTgt spid="44"/>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down)">
                                      <p:cBhvr>
                                        <p:cTn id="77" dur="500"/>
                                        <p:tgtEl>
                                          <p:spTgt spid="60"/>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9" grpId="0" animBg="1"/>
      <p:bldP spid="75" grpId="0" animBg="1"/>
      <p:bldP spid="50" grpId="0" animBg="1"/>
      <p:bldP spid="81" grpId="0" animBg="1"/>
      <p:bldP spid="46" grpId="0" animBg="1"/>
      <p:bldP spid="47" grpId="0" animBg="1"/>
      <p:bldP spid="48" grpId="0" animBg="1"/>
      <p:bldP spid="14" grpId="0"/>
      <p:bldP spid="4" grpId="0"/>
      <p:bldP spid="6" grpId="0"/>
      <p:bldP spid="7" grpId="0"/>
      <p:bldP spid="11" grpId="0"/>
      <p:bldP spid="13" grpId="0"/>
      <p:bldP spid="18"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601684" y="2321129"/>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Window</a:t>
            </a:r>
            <a:r>
              <a:rPr lang="en-US" sz="4000" dirty="0">
                <a:ln>
                  <a:noFill/>
                </a:ln>
                <a:solidFill>
                  <a:srgbClr val="0070C0"/>
                </a:solidFill>
                <a:cs typeface="Segoe UI Semibold" panose="020B0702040204020203" pitchFamily="34" charset="0"/>
              </a:rPr>
              <a:t>s Admin Center</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 Container Tool</a:t>
            </a:r>
          </a:p>
        </p:txBody>
      </p:sp>
      <p:sp>
        <p:nvSpPr>
          <p:cNvPr id="3" name="Content Placeholder 2">
            <a:extLst>
              <a:ext uri="{FF2B5EF4-FFF2-40B4-BE49-F238E27FC236}">
                <a16:creationId xmlns:a16="http://schemas.microsoft.com/office/drawing/2014/main" id="{C35C046F-61DC-48A9-98A9-4323EA04E20D}"/>
              </a:ext>
            </a:extLst>
          </p:cNvPr>
          <p:cNvSpPr>
            <a:spLocks noGrp="1"/>
          </p:cNvSpPr>
          <p:nvPr>
            <p:ph sz="quarter" idx="11"/>
          </p:nvPr>
        </p:nvSpPr>
        <p:spPr>
          <a:xfrm>
            <a:off x="748548" y="3806141"/>
            <a:ext cx="5657888" cy="166199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Manage Azure Container Registry using Windows Admin Center</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List, create and remove registries and images,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Supports Web Deploy exported ZIP files</a:t>
            </a:r>
          </a:p>
        </p:txBody>
      </p:sp>
      <p:sp>
        <p:nvSpPr>
          <p:cNvPr id="6" name="Content Placeholder 5">
            <a:extLst>
              <a:ext uri="{FF2B5EF4-FFF2-40B4-BE49-F238E27FC236}">
                <a16:creationId xmlns:a16="http://schemas.microsoft.com/office/drawing/2014/main" id="{B4143A3F-63F2-4E39-ADB3-1E4D6AEF9F1D}"/>
              </a:ext>
            </a:extLst>
          </p:cNvPr>
          <p:cNvSpPr>
            <a:spLocks noGrp="1"/>
          </p:cNvSpPr>
          <p:nvPr>
            <p:ph sz="quarter" idx="12"/>
          </p:nvPr>
        </p:nvSpPr>
        <p:spPr>
          <a:xfrm>
            <a:off x="1132423" y="6099842"/>
            <a:ext cx="1478697" cy="280638"/>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p>
        </p:txBody>
      </p:sp>
      <p:sp>
        <p:nvSpPr>
          <p:cNvPr id="8" name="Text Placeholder 2">
            <a:extLst>
              <a:ext uri="{FF2B5EF4-FFF2-40B4-BE49-F238E27FC236}">
                <a16:creationId xmlns:a16="http://schemas.microsoft.com/office/drawing/2014/main" id="{794D2094-4CA7-411E-A505-069A76F82ECD}"/>
              </a:ext>
            </a:extLst>
          </p:cNvPr>
          <p:cNvSpPr>
            <a:spLocks noGrp="1"/>
          </p:cNvSpPr>
          <p:nvPr>
            <p:ph type="body" sz="quarter" idx="13"/>
          </p:nvPr>
        </p:nvSpPr>
        <p:spPr>
          <a:xfrm>
            <a:off x="2593227" y="6099842"/>
            <a:ext cx="3090863"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wac_container</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7" name="Group 6" descr="Laptop screen showing Azure Container Registry page.">
            <a:extLst>
              <a:ext uri="{FF2B5EF4-FFF2-40B4-BE49-F238E27FC236}">
                <a16:creationId xmlns:a16="http://schemas.microsoft.com/office/drawing/2014/main" id="{78DC5863-80C7-4745-8555-D431EA6F77CB}"/>
              </a:ext>
            </a:extLst>
          </p:cNvPr>
          <p:cNvGrpSpPr/>
          <p:nvPr/>
        </p:nvGrpSpPr>
        <p:grpSpPr>
          <a:xfrm>
            <a:off x="4987645" y="259745"/>
            <a:ext cx="8473552" cy="6367939"/>
            <a:chOff x="4987645" y="259745"/>
            <a:chExt cx="8473552" cy="6367939"/>
          </a:xfrm>
        </p:grpSpPr>
        <p:pic>
          <p:nvPicPr>
            <p:cNvPr id="4" name="Picture 3">
              <a:extLst>
                <a:ext uri="{FF2B5EF4-FFF2-40B4-BE49-F238E27FC236}">
                  <a16:creationId xmlns:a16="http://schemas.microsoft.com/office/drawing/2014/main" id="{A4684A10-1248-4D78-AC95-BDF9A815AAE9}"/>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5" name="Picture 2">
              <a:extLst>
                <a:ext uri="{FF2B5EF4-FFF2-40B4-BE49-F238E27FC236}">
                  <a16:creationId xmlns:a16="http://schemas.microsoft.com/office/drawing/2014/main" id="{073B64D0-C739-452F-BDA4-97B2560B86B0}"/>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22"/>
            <a:stretch/>
          </p:blipFill>
          <p:spPr bwMode="auto">
            <a:xfrm>
              <a:off x="6911762" y="1394286"/>
              <a:ext cx="5588460" cy="372025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3A4C4EC3-0A57-4936-8A0B-DD3D82EE04A4}"/>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4" name="Text Placeholder 10">
            <a:extLst>
              <a:ext uri="{FF2B5EF4-FFF2-40B4-BE49-F238E27FC236}">
                <a16:creationId xmlns:a16="http://schemas.microsoft.com/office/drawing/2014/main" id="{2BE9884D-F55B-473F-92D2-784F0ACABD8F}"/>
              </a:ext>
            </a:extLst>
          </p:cNvPr>
          <p:cNvSpPr txBox="1">
            <a:spLocks/>
          </p:cNvSpPr>
          <p:nvPr/>
        </p:nvSpPr>
        <p:spPr>
          <a:xfrm>
            <a:off x="422735" y="1750072"/>
            <a:ext cx="1547013" cy="3901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SzTx/>
              <a:buFontTx/>
              <a:buNone/>
              <a:defRPr/>
            </a:pPr>
            <a:r>
              <a:rPr lang="en-US" sz="1400" b="1">
                <a:solidFill>
                  <a:srgbClr val="000000"/>
                </a:solidFill>
                <a:latin typeface="Segoe UI"/>
                <a:cs typeface="Segoe UI Semibold" panose="020B0702040204020203" pitchFamily="34" charset="0"/>
              </a:rPr>
              <a:t>NEW!</a:t>
            </a:r>
            <a:endParaRPr lang="en-US" sz="1400" b="1" dirty="0">
              <a:solidFill>
                <a:srgbClr val="000000"/>
              </a:solidFill>
              <a:latin typeface="Segoe UI"/>
              <a:cs typeface="Segoe UI Semibold" panose="020B0702040204020203" pitchFamily="34" charset="0"/>
            </a:endParaRPr>
          </a:p>
        </p:txBody>
      </p:sp>
    </p:spTree>
    <p:extLst>
      <p:ext uri="{BB962C8B-B14F-4D97-AF65-F5344CB8AC3E}">
        <p14:creationId xmlns:p14="http://schemas.microsoft.com/office/powerpoint/2010/main" val="233499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70833E-6 -7.40741E-7 L 2.70833E-6 0.03843 " pathEditMode="relative" rAng="0" ptsTypes="AA">
                                      <p:cBhvr>
                                        <p:cTn id="9" dur="500" spd="-100000" fill="hold"/>
                                        <p:tgtEl>
                                          <p:spTgt spid="12"/>
                                        </p:tgtEl>
                                        <p:attrNameLst>
                                          <p:attrName>ppt_x</p:attrName>
                                          <p:attrName>ppt_y</p:attrName>
                                        </p:attrNameLst>
                                      </p:cBhvr>
                                      <p:rCtr x="0" y="1921"/>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100000" fill="hold" grpId="1" nodeType="withEffect">
                                  <p:stCondLst>
                                    <p:cond delay="0"/>
                                  </p:stCondLst>
                                  <p:childTnLst>
                                    <p:animMotion origin="layout" path="M 4.375E-6 -2.22222E-6 L 4.375E-6 0.01898 " pathEditMode="relative" rAng="0" ptsTypes="AA">
                                      <p:cBhvr>
                                        <p:cTn id="15" dur="700" spd="-100000" fill="hold"/>
                                        <p:tgtEl>
                                          <p:spTgt spid="6"/>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4.375E-6 -2.22222E-6 L 4.375E-6 0.01898 " pathEditMode="relative" rAng="0" ptsTypes="AA">
                                      <p:cBhvr>
                                        <p:cTn id="20" dur="700" spd="-100000" fill="hold"/>
                                        <p:tgtEl>
                                          <p:spTgt spid="8"/>
                                        </p:tgtEl>
                                        <p:attrNameLst>
                                          <p:attrName>ppt_x</p:attrName>
                                          <p:attrName>ppt_y</p:attrName>
                                        </p:attrNameLst>
                                      </p:cBhvr>
                                      <p:rCtr x="0" y="949"/>
                                    </p:animMotion>
                                  </p:childTnLst>
                                </p:cTn>
                              </p:par>
                              <p:par>
                                <p:cTn id="21" presetID="10" presetClass="entr" presetSubtype="0" fill="hold" grpId="0" nodeType="withEffect">
                                  <p:stCondLst>
                                    <p:cond delay="2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42" presetClass="path" presetSubtype="0" decel="100000" fill="hold" grpId="1" nodeType="withEffect">
                                  <p:stCondLst>
                                    <p:cond delay="200"/>
                                  </p:stCondLst>
                                  <p:childTnLst>
                                    <p:animMotion origin="layout" path="M 4.16667E-7 2.59259E-6 L 4.16667E-7 0.03287 " pathEditMode="relative" rAng="0" ptsTypes="AA">
                                      <p:cBhvr>
                                        <p:cTn id="25" dur="500" spd="-100000" fill="hold"/>
                                        <p:tgtEl>
                                          <p:spTgt spid="3"/>
                                        </p:tgtEl>
                                        <p:attrNameLst>
                                          <p:attrName>ppt_x</p:attrName>
                                          <p:attrName>ppt_y</p:attrName>
                                        </p:attrNameLst>
                                      </p:cBhvr>
                                      <p:rCtr x="0" y="1644"/>
                                    </p:animMotion>
                                  </p:childTnLst>
                                </p:cTn>
                              </p:par>
                              <p:par>
                                <p:cTn id="26" presetID="1" presetClass="entr" presetSubtype="0" fill="hold" grpId="0" nodeType="withEffect">
                                  <p:stCondLst>
                                    <p:cond delay="0"/>
                                  </p:stCondLst>
                                  <p:childTnLst>
                                    <p:set>
                                      <p:cBhvr>
                                        <p:cTn id="27" dur="1" fill="hold">
                                          <p:stCondLst>
                                            <p:cond delay="299"/>
                                          </p:stCondLst>
                                        </p:cTn>
                                        <p:tgtEl>
                                          <p:spTgt spid="13"/>
                                        </p:tgtEl>
                                        <p:attrNameLst>
                                          <p:attrName>style.visibility</p:attrName>
                                        </p:attrNameLst>
                                      </p:cBhvr>
                                      <p:to>
                                        <p:strVal val="visible"/>
                                      </p:to>
                                    </p:set>
                                  </p:childTnLst>
                                </p:cTn>
                              </p:par>
                              <p:par>
                                <p:cTn id="28" presetID="6" presetClass="emph" presetSubtype="0" accel="100000" autoRev="1" fill="hold" grpId="1" nodeType="withEffect">
                                  <p:stCondLst>
                                    <p:cond delay="0"/>
                                  </p:stCondLst>
                                  <p:childTnLst>
                                    <p:animScale>
                                      <p:cBhvr>
                                        <p:cTn id="29" dur="300" fill="hold"/>
                                        <p:tgtEl>
                                          <p:spTgt spid="13"/>
                                        </p:tgtEl>
                                      </p:cBhvr>
                                      <p:by x="0" y="0"/>
                                    </p:animScale>
                                  </p:childTnLst>
                                </p:cTn>
                              </p:par>
                              <p:par>
                                <p:cTn id="30" presetID="1" presetClass="entr" presetSubtype="0" fill="hold" grpId="0" nodeType="withEffect">
                                  <p:stCondLst>
                                    <p:cond delay="0"/>
                                  </p:stCondLst>
                                  <p:childTnLst>
                                    <p:set>
                                      <p:cBhvr>
                                        <p:cTn id="31" dur="1" fill="hold">
                                          <p:stCondLst>
                                            <p:cond delay="299"/>
                                          </p:stCondLst>
                                        </p:cTn>
                                        <p:tgtEl>
                                          <p:spTgt spid="14"/>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P spid="6" grpId="0"/>
      <p:bldP spid="6" grpId="1"/>
      <p:bldP spid="8" grpId="0"/>
      <p:bldP spid="8" grpId="1"/>
      <p:bldP spid="13" grpId="0" animBg="1"/>
      <p:bldP spid="13" grpId="1" animBg="1"/>
      <p:bldP spid="14" grpId="0"/>
      <p:bldP spid="14"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6B62-2259-44F6-A28A-2D3DA67DFAB9}"/>
              </a:ext>
            </a:extLst>
          </p:cNvPr>
          <p:cNvSpPr>
            <a:spLocks noGrp="1"/>
          </p:cNvSpPr>
          <p:nvPr>
            <p:ph type="title"/>
          </p:nvPr>
        </p:nvSpPr>
        <p:spPr>
          <a:xfrm>
            <a:off x="721627" y="970681"/>
            <a:ext cx="2865981" cy="1960269"/>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An end-to-end web hosting platform frees up your teams to focus on what matters</a:t>
            </a:r>
          </a:p>
        </p:txBody>
      </p:sp>
      <p:cxnSp>
        <p:nvCxnSpPr>
          <p:cNvPr id="70" name="Straight Connector 69">
            <a:extLst>
              <a:ext uri="{FF2B5EF4-FFF2-40B4-BE49-F238E27FC236}">
                <a16:creationId xmlns:a16="http://schemas.microsoft.com/office/drawing/2014/main" id="{55174078-060E-4542-89B0-2A3CA8B227D6}"/>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E2EEF8-739B-4F96-9750-A8AFE468DCFE}"/>
              </a:ext>
            </a:extLst>
          </p:cNvPr>
          <p:cNvSpPr>
            <a:spLocks noGrp="1"/>
          </p:cNvSpPr>
          <p:nvPr>
            <p:ph sz="quarter" idx="13"/>
          </p:nvPr>
        </p:nvSpPr>
        <p:spPr>
          <a:xfrm>
            <a:off x="3746048" y="603297"/>
            <a:ext cx="8109284" cy="3396893"/>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Azure Migrate</a:t>
            </a:r>
            <a:r>
              <a:rPr lang="en-US" sz="1600" dirty="0">
                <a:solidFill>
                  <a:srgbClr val="0070C0"/>
                </a:solidFill>
              </a:rPr>
              <a:t> </a:t>
            </a:r>
            <a:r>
              <a:rPr lang="en-US" sz="1600" dirty="0">
                <a:solidFill>
                  <a:prstClr val="black"/>
                </a:solidFill>
              </a:rPr>
              <a:t>performs detailed assessment of application and database readiness including preferred hosting options in Azure and relevant pricing details</a:t>
            </a:r>
          </a:p>
          <a:p>
            <a:pPr marL="171450" lvl="0" indent="-171450" defTabSz="914400">
              <a:lnSpc>
                <a:spcPct val="100000"/>
              </a:lnSpc>
              <a:spcBef>
                <a:spcPts val="0"/>
              </a:spcBef>
              <a:spcAft>
                <a:spcPts val="500"/>
              </a:spcAft>
              <a:buClr>
                <a:srgbClr val="000000"/>
              </a:buClr>
            </a:pPr>
            <a:r>
              <a:rPr lang="en-US" sz="1600" dirty="0">
                <a:solidFill>
                  <a:prstClr val="black"/>
                </a:solidFill>
              </a:rPr>
              <a:t>Run applications with confidence letting Azure handle auto-patching for database, OS and runtimes, automated database backup, configurable alerts and logging </a:t>
            </a:r>
          </a:p>
          <a:p>
            <a:pPr marL="171450" lvl="0" indent="-171450" defTabSz="914400">
              <a:lnSpc>
                <a:spcPct val="100000"/>
              </a:lnSpc>
              <a:spcBef>
                <a:spcPts val="0"/>
              </a:spcBef>
              <a:spcAft>
                <a:spcPts val="500"/>
              </a:spcAft>
              <a:buClr>
                <a:srgbClr val="000000"/>
              </a:buClr>
            </a:pPr>
            <a:r>
              <a:rPr lang="en-US" sz="1600" dirty="0">
                <a:solidFill>
                  <a:prstClr val="black"/>
                </a:solidFill>
              </a:rPr>
              <a:t>Easily add custom domains, SSL certificates, single sign-on (SSO), and identity-service integration to your apps</a:t>
            </a:r>
          </a:p>
          <a:p>
            <a:pPr marL="171450" lvl="0" indent="-171450" defTabSz="914400">
              <a:lnSpc>
                <a:spcPct val="100000"/>
              </a:lnSpc>
              <a:spcBef>
                <a:spcPts val="0"/>
              </a:spcBef>
              <a:spcAft>
                <a:spcPts val="500"/>
              </a:spcAft>
              <a:buClr>
                <a:srgbClr val="000000"/>
              </a:buClr>
            </a:pPr>
            <a:r>
              <a:rPr lang="en-US" sz="1600" u="sng" dirty="0">
                <a:solidFill>
                  <a:srgbClr val="0070C0"/>
                </a:solidFill>
                <a:hlinkClick r:id="rId4">
                  <a:extLst>
                    <a:ext uri="{A12FA001-AC4F-418D-AE19-62706E023703}">
                      <ahyp:hlinkClr xmlns:ahyp="http://schemas.microsoft.com/office/drawing/2018/hyperlinkcolor" val="tx"/>
                    </a:ext>
                  </a:extLst>
                </a:hlinkClick>
              </a:rPr>
              <a:t>Reduce regulatory and compliance costs</a:t>
            </a:r>
            <a:r>
              <a:rPr lang="en-US" sz="1600" dirty="0">
                <a:solidFill>
                  <a:prstClr val="black"/>
                </a:solidFill>
              </a:rPr>
              <a:t> by automating or simplifying over 30% of monitoring work versus on-premises hosted applications</a:t>
            </a:r>
          </a:p>
          <a:p>
            <a:pPr marL="171450" lvl="0" indent="-171450" defTabSz="914400">
              <a:lnSpc>
                <a:spcPct val="100000"/>
              </a:lnSpc>
              <a:spcBef>
                <a:spcPts val="0"/>
              </a:spcBef>
              <a:spcAft>
                <a:spcPts val="500"/>
              </a:spcAft>
              <a:buClr>
                <a:srgbClr val="000000"/>
              </a:buClr>
            </a:pPr>
            <a:r>
              <a:rPr lang="en-US" sz="1600" dirty="0">
                <a:solidFill>
                  <a:prstClr val="black"/>
                </a:solidFill>
              </a:rPr>
              <a:t>Use your existing .NET and SQL skills and experience to modernize or develop new apps on Azure SQL Database and Azure SQL Managed Instance</a:t>
            </a:r>
          </a:p>
          <a:p>
            <a:pPr marL="171450" lvl="0" indent="-171450" defTabSz="914400">
              <a:lnSpc>
                <a:spcPct val="100000"/>
              </a:lnSpc>
              <a:spcBef>
                <a:spcPts val="0"/>
              </a:spcBef>
              <a:spcAft>
                <a:spcPts val="500"/>
              </a:spcAft>
              <a:buClr>
                <a:srgbClr val="000000"/>
              </a:buClr>
            </a:pPr>
            <a:r>
              <a:rPr lang="en-US" sz="1600" dirty="0">
                <a:solidFill>
                  <a:prstClr val="black"/>
                </a:solidFill>
              </a:rPr>
              <a:t>Use </a:t>
            </a:r>
            <a:r>
              <a:rPr lang="en-US" sz="1600" u="sng" dirty="0">
                <a:solidFill>
                  <a:srgbClr val="0070C0"/>
                </a:solidFill>
                <a:hlinkClick r:id="rId5">
                  <a:extLst>
                    <a:ext uri="{A12FA001-AC4F-418D-AE19-62706E023703}">
                      <ahyp:hlinkClr xmlns:ahyp="http://schemas.microsoft.com/office/drawing/2018/hyperlinkcolor" val="tx"/>
                    </a:ext>
                  </a:extLst>
                </a:hlinkClick>
              </a:rPr>
              <a:t>GitHub Actions</a:t>
            </a:r>
            <a:r>
              <a:rPr lang="en-US" sz="1600" dirty="0">
                <a:solidFill>
                  <a:srgbClr val="0070C0"/>
                </a:solidFill>
              </a:rPr>
              <a:t> </a:t>
            </a:r>
            <a:r>
              <a:rPr lang="en-US" sz="1600" dirty="0">
                <a:solidFill>
                  <a:prstClr val="black"/>
                </a:solidFill>
              </a:rPr>
              <a:t>to automate the testing and deployment of your applications onto App Service’s global infrastructure</a:t>
            </a:r>
          </a:p>
        </p:txBody>
      </p:sp>
      <p:sp>
        <p:nvSpPr>
          <p:cNvPr id="36" name="Rectangle 35">
            <a:extLst>
              <a:ext uri="{FF2B5EF4-FFF2-40B4-BE49-F238E27FC236}">
                <a16:creationId xmlns:a16="http://schemas.microsoft.com/office/drawing/2014/main" id="{4F4D8247-E2AC-47AF-AF08-B6499344842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42577F09-5984-404C-B334-41107E4D96D6}"/>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8" name="Oval 37">
              <a:extLst>
                <a:ext uri="{FF2B5EF4-FFF2-40B4-BE49-F238E27FC236}">
                  <a16:creationId xmlns:a16="http://schemas.microsoft.com/office/drawing/2014/main" id="{0F58984B-DBDC-46D8-BB17-9FE977455533}"/>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50D0C4-1BF3-4054-A638-B09E39250EC1}"/>
                </a:ext>
              </a:extLst>
            </p:cNvPr>
            <p:cNvGrpSpPr/>
            <p:nvPr/>
          </p:nvGrpSpPr>
          <p:grpSpPr>
            <a:xfrm>
              <a:off x="1766685" y="4339936"/>
              <a:ext cx="948927" cy="946016"/>
              <a:chOff x="2369731" y="2132955"/>
              <a:chExt cx="1707685" cy="1702446"/>
            </a:xfrm>
          </p:grpSpPr>
          <p:sp>
            <p:nvSpPr>
              <p:cNvPr id="40" name="AutoShape 167">
                <a:extLst>
                  <a:ext uri="{FF2B5EF4-FFF2-40B4-BE49-F238E27FC236}">
                    <a16:creationId xmlns:a16="http://schemas.microsoft.com/office/drawing/2014/main" id="{38F04D4D-03B3-45DE-9989-97BBEA2DDDA4}"/>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69">
                <a:extLst>
                  <a:ext uri="{FF2B5EF4-FFF2-40B4-BE49-F238E27FC236}">
                    <a16:creationId xmlns:a16="http://schemas.microsoft.com/office/drawing/2014/main" id="{13D139C8-7DAD-48C3-A110-B178B4D3CC8B}"/>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70">
                <a:extLst>
                  <a:ext uri="{FF2B5EF4-FFF2-40B4-BE49-F238E27FC236}">
                    <a16:creationId xmlns:a16="http://schemas.microsoft.com/office/drawing/2014/main" id="{EFD4B6BE-0847-4536-B708-1E073AE870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1">
                <a:extLst>
                  <a:ext uri="{FF2B5EF4-FFF2-40B4-BE49-F238E27FC236}">
                    <a16:creationId xmlns:a16="http://schemas.microsoft.com/office/drawing/2014/main" id="{EACB8246-54A7-4E30-ABE5-EC73FDE40E19}"/>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2">
                <a:extLst>
                  <a:ext uri="{FF2B5EF4-FFF2-40B4-BE49-F238E27FC236}">
                    <a16:creationId xmlns:a16="http://schemas.microsoft.com/office/drawing/2014/main" id="{E02922D2-5C06-4C69-9923-548D73227DBE}"/>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67540773-DB7B-48CE-9D87-0DB4608B739F}"/>
              </a:ext>
            </a:extLst>
          </p:cNvPr>
          <p:cNvSpPr>
            <a:spLocks noGrp="1"/>
          </p:cNvSpPr>
          <p:nvPr>
            <p:ph sz="quarter" idx="14"/>
          </p:nvPr>
        </p:nvSpPr>
        <p:spPr>
          <a:xfrm>
            <a:off x="1201264" y="5431864"/>
            <a:ext cx="2175091" cy="61789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Azure manages your apps and data</a:t>
            </a:r>
            <a:endParaRPr lang="en-US" sz="1800" b="1" i="1" dirty="0">
              <a:solidFill>
                <a:srgbClr val="FFFFFF"/>
              </a:solidFill>
              <a:latin typeface="Segoe UI Semibold"/>
              <a:cs typeface="Segoe UI" panose="020B0502040204020203" pitchFamily="34" charset="0"/>
            </a:endParaRPr>
          </a:p>
        </p:txBody>
      </p:sp>
      <p:cxnSp>
        <p:nvCxnSpPr>
          <p:cNvPr id="45" name="Straight Connector 44">
            <a:extLst>
              <a:ext uri="{FF2B5EF4-FFF2-40B4-BE49-F238E27FC236}">
                <a16:creationId xmlns:a16="http://schemas.microsoft.com/office/drawing/2014/main" id="{BF9C9D00-2ED0-4EFA-9D7B-471C6948295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F371C72-31BE-43F8-8DF0-B0FE2ED2385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4889CF5C-3249-4246-BCB5-4CF967D5C6D9}"/>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8" name="Freeform 48">
              <a:extLst>
                <a:ext uri="{FF2B5EF4-FFF2-40B4-BE49-F238E27FC236}">
                  <a16:creationId xmlns:a16="http://schemas.microsoft.com/office/drawing/2014/main" id="{ACA43331-DA9D-499E-9458-085A36B8010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9">
              <a:extLst>
                <a:ext uri="{FF2B5EF4-FFF2-40B4-BE49-F238E27FC236}">
                  <a16:creationId xmlns:a16="http://schemas.microsoft.com/office/drawing/2014/main" id="{47E06001-F59B-4A17-AEC9-96C745324472}"/>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789E8433-946D-4507-9FFC-7163FC7082D9}"/>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1">
              <a:extLst>
                <a:ext uri="{FF2B5EF4-FFF2-40B4-BE49-F238E27FC236}">
                  <a16:creationId xmlns:a16="http://schemas.microsoft.com/office/drawing/2014/main" id="{04D74ED2-98B6-4CA5-BEC5-B37C94CB9B70}"/>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2">
              <a:extLst>
                <a:ext uri="{FF2B5EF4-FFF2-40B4-BE49-F238E27FC236}">
                  <a16:creationId xmlns:a16="http://schemas.microsoft.com/office/drawing/2014/main" id="{140ECE3F-BFA8-46C9-AD51-8170D942D5BA}"/>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3">
              <a:extLst>
                <a:ext uri="{FF2B5EF4-FFF2-40B4-BE49-F238E27FC236}">
                  <a16:creationId xmlns:a16="http://schemas.microsoft.com/office/drawing/2014/main" id="{18DF1BE0-F64A-407B-896C-34EB8CEE215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4">
              <a:extLst>
                <a:ext uri="{FF2B5EF4-FFF2-40B4-BE49-F238E27FC236}">
                  <a16:creationId xmlns:a16="http://schemas.microsoft.com/office/drawing/2014/main" id="{1CAD0AB0-281C-4E5D-A73E-1292DA1DC9E5}"/>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5">
              <a:extLst>
                <a:ext uri="{FF2B5EF4-FFF2-40B4-BE49-F238E27FC236}">
                  <a16:creationId xmlns:a16="http://schemas.microsoft.com/office/drawing/2014/main" id="{5D3098FE-69BB-4F29-8F91-03B995E91CA4}"/>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6">
              <a:extLst>
                <a:ext uri="{FF2B5EF4-FFF2-40B4-BE49-F238E27FC236}">
                  <a16:creationId xmlns:a16="http://schemas.microsoft.com/office/drawing/2014/main" id="{85C233FA-BE9C-4765-897B-E97519FF8EE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7">
              <a:extLst>
                <a:ext uri="{FF2B5EF4-FFF2-40B4-BE49-F238E27FC236}">
                  <a16:creationId xmlns:a16="http://schemas.microsoft.com/office/drawing/2014/main" id="{CE437C2E-DAE0-49F2-B02B-6612F749F84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8">
              <a:extLst>
                <a:ext uri="{FF2B5EF4-FFF2-40B4-BE49-F238E27FC236}">
                  <a16:creationId xmlns:a16="http://schemas.microsoft.com/office/drawing/2014/main" id="{516C3F79-40F6-4BBD-8998-CA11A6374AF6}"/>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9">
              <a:extLst>
                <a:ext uri="{FF2B5EF4-FFF2-40B4-BE49-F238E27FC236}">
                  <a16:creationId xmlns:a16="http://schemas.microsoft.com/office/drawing/2014/main" id="{CBE1D536-0D0B-4FC8-AF55-C6E60CB8D82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4479B78-ED30-43F3-A421-5B5A367C228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982BE47B-9D58-46C2-B136-17F966DD815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A412C3F-488A-4755-A749-5DAE0DA36475}"/>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3" name="Oval 62">
              <a:extLst>
                <a:ext uri="{FF2B5EF4-FFF2-40B4-BE49-F238E27FC236}">
                  <a16:creationId xmlns:a16="http://schemas.microsoft.com/office/drawing/2014/main" id="{B0D1CE91-ABAD-41ED-BC39-0E681286D64B}"/>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EF05FDC6-839D-44CE-BEAC-5680F398CAC3}"/>
                </a:ext>
              </a:extLst>
            </p:cNvPr>
            <p:cNvGrpSpPr/>
            <p:nvPr/>
          </p:nvGrpSpPr>
          <p:grpSpPr>
            <a:xfrm>
              <a:off x="9569656" y="4293250"/>
              <a:ext cx="784414" cy="1039388"/>
              <a:chOff x="9428791" y="2546213"/>
              <a:chExt cx="697056" cy="923636"/>
            </a:xfrm>
          </p:grpSpPr>
          <p:sp>
            <p:nvSpPr>
              <p:cNvPr id="65" name="Freeform: Shape 64">
                <a:extLst>
                  <a:ext uri="{FF2B5EF4-FFF2-40B4-BE49-F238E27FC236}">
                    <a16:creationId xmlns:a16="http://schemas.microsoft.com/office/drawing/2014/main" id="{A48BC7BA-0105-422B-9201-11C1F74F7A41}"/>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EE7284-FDE7-4920-80E9-20E4757E263A}"/>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2E1556C-566D-4A34-B3D9-DBE9EF98D16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F432FB2-D81C-49C0-8B44-C8357BBEFFA5}"/>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9" name="TextBox 68">
            <a:extLst>
              <a:ext uri="{FF2B5EF4-FFF2-40B4-BE49-F238E27FC236}">
                <a16:creationId xmlns:a16="http://schemas.microsoft.com/office/drawing/2014/main" id="{C2DF1280-CA7F-49B8-8AF0-A3CA1D7DB886}"/>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AD5D91B6-2253-4FF5-83B6-D58E12898D05}"/>
              </a:ext>
            </a:extLst>
          </p:cNvPr>
          <p:cNvSpPr>
            <a:spLocks noGrp="1"/>
          </p:cNvSpPr>
          <p:nvPr>
            <p:ph sz="quarter" idx="15"/>
          </p:nvPr>
        </p:nvSpPr>
        <p:spPr>
          <a:xfrm>
            <a:off x="263761" y="6406277"/>
            <a:ext cx="2865437" cy="336068"/>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8602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97FA-4C4D-4D96-979E-60B8B38C8D66}"/>
              </a:ext>
            </a:extLst>
          </p:cNvPr>
          <p:cNvSpPr>
            <a:spLocks noGrp="1"/>
          </p:cNvSpPr>
          <p:nvPr>
            <p:ph type="title"/>
          </p:nvPr>
        </p:nvSpPr>
        <p:spPr>
          <a:xfrm>
            <a:off x="720393" y="969864"/>
            <a:ext cx="2683219" cy="2040036"/>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Optimize spend with built in intelligence that can sense and surface opportunities to save</a:t>
            </a:r>
          </a:p>
        </p:txBody>
      </p:sp>
      <p:cxnSp>
        <p:nvCxnSpPr>
          <p:cNvPr id="70" name="Straight Connector 69">
            <a:extLst>
              <a:ext uri="{FF2B5EF4-FFF2-40B4-BE49-F238E27FC236}">
                <a16:creationId xmlns:a16="http://schemas.microsoft.com/office/drawing/2014/main" id="{9A1934AE-90F1-4955-9F45-A2146BD16E7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11527E-DE7E-4AE7-9978-7E8BAA9C6F29}"/>
              </a:ext>
            </a:extLst>
          </p:cNvPr>
          <p:cNvSpPr>
            <a:spLocks noGrp="1"/>
          </p:cNvSpPr>
          <p:nvPr>
            <p:ph sz="quarter" idx="13"/>
          </p:nvPr>
        </p:nvSpPr>
        <p:spPr>
          <a:xfrm>
            <a:off x="3717578" y="647391"/>
            <a:ext cx="8086341" cy="2721337"/>
          </a:xfrm>
        </p:spPr>
        <p:txBody>
          <a:bodyPr/>
          <a:lstStyle/>
          <a:p>
            <a:pPr marL="171450" lvl="0" indent="-171450" defTabSz="914400">
              <a:lnSpc>
                <a:spcPct val="100000"/>
              </a:lnSpc>
              <a:spcBef>
                <a:spcPts val="0"/>
              </a:spcBef>
              <a:spcAft>
                <a:spcPts val="500"/>
              </a:spcAft>
            </a:pPr>
            <a:r>
              <a:rPr lang="en-US" sz="1600" dirty="0">
                <a:solidFill>
                  <a:prstClr val="black"/>
                </a:solidFill>
              </a:rPr>
              <a:t>Built-in, AI-powered </a:t>
            </a:r>
            <a:r>
              <a:rPr lang="en-US" sz="1600" u="sng" dirty="0">
                <a:solidFill>
                  <a:srgbClr val="0070C0"/>
                </a:solidFill>
                <a:hlinkClick r:id="rId3">
                  <a:extLst>
                    <a:ext uri="{A12FA001-AC4F-418D-AE19-62706E023703}">
                      <ahyp:hlinkClr xmlns:ahyp="http://schemas.microsoft.com/office/drawing/2018/hyperlinkcolor" val="tx"/>
                    </a:ext>
                  </a:extLst>
                </a:hlinkClick>
              </a:rPr>
              <a:t>automatic tuning</a:t>
            </a:r>
            <a:r>
              <a:rPr lang="en-US" sz="1600" dirty="0">
                <a:solidFill>
                  <a:srgbClr val="0070C0"/>
                </a:solidFill>
              </a:rPr>
              <a:t> </a:t>
            </a:r>
            <a:r>
              <a:rPr lang="en-US" sz="1600" dirty="0">
                <a:solidFill>
                  <a:prstClr val="black"/>
                </a:solidFill>
              </a:rPr>
              <a:t>and adaptive </a:t>
            </a:r>
            <a:r>
              <a:rPr lang="en-US" sz="1600" u="sng" dirty="0">
                <a:solidFill>
                  <a:srgbClr val="0070C0"/>
                </a:solidFill>
                <a:hlinkClick r:id="rId4">
                  <a:extLst>
                    <a:ext uri="{A12FA001-AC4F-418D-AE19-62706E023703}">
                      <ahyp:hlinkClr xmlns:ahyp="http://schemas.microsoft.com/office/drawing/2018/hyperlinkcolor" val="tx"/>
                    </a:ext>
                  </a:extLst>
                </a:hlinkClick>
              </a:rPr>
              <a:t>query optimization</a:t>
            </a:r>
            <a:r>
              <a:rPr lang="en-US" sz="1600" dirty="0">
                <a:solidFill>
                  <a:srgbClr val="0070C0"/>
                </a:solidFill>
              </a:rPr>
              <a:t> </a:t>
            </a:r>
            <a:r>
              <a:rPr lang="en-US" sz="1600" dirty="0">
                <a:solidFill>
                  <a:prstClr val="black"/>
                </a:solidFill>
              </a:rPr>
              <a:t>supports peak performance in Azure SQL Database</a:t>
            </a:r>
          </a:p>
          <a:p>
            <a:pPr marL="171450" lvl="0" indent="-171450" defTabSz="914400">
              <a:lnSpc>
                <a:spcPct val="100000"/>
              </a:lnSpc>
              <a:spcBef>
                <a:spcPts val="0"/>
              </a:spcBef>
              <a:spcAft>
                <a:spcPts val="500"/>
              </a:spcAft>
            </a:pPr>
            <a:r>
              <a:rPr lang="en-US" sz="1600" dirty="0">
                <a:solidFill>
                  <a:prstClr val="black"/>
                </a:solidFill>
              </a:rPr>
              <a:t>Break down how increased traffic or upstream dependencies are affecting response times with rich </a:t>
            </a:r>
            <a:r>
              <a:rPr lang="en-US" sz="1600" u="sng" dirty="0">
                <a:solidFill>
                  <a:srgbClr val="0070C0"/>
                </a:solidFill>
                <a:hlinkClick r:id="rId5">
                  <a:extLst>
                    <a:ext uri="{A12FA001-AC4F-418D-AE19-62706E023703}">
                      <ahyp:hlinkClr xmlns:ahyp="http://schemas.microsoft.com/office/drawing/2018/hyperlinkcolor" val="tx"/>
                    </a:ext>
                  </a:extLst>
                </a:hlinkClick>
              </a:rPr>
              <a:t>out of the box monitoring for ASP.NET applications</a:t>
            </a:r>
            <a:r>
              <a:rPr lang="en-US" sz="1600" dirty="0">
                <a:solidFill>
                  <a:srgbClr val="0070C0"/>
                </a:solidFill>
              </a:rPr>
              <a:t> </a:t>
            </a:r>
            <a:r>
              <a:rPr lang="en-US" sz="1600" dirty="0">
                <a:solidFill>
                  <a:prstClr val="black"/>
                </a:solidFill>
              </a:rPr>
              <a:t>in Application Insights</a:t>
            </a:r>
          </a:p>
          <a:p>
            <a:pPr marL="171450" lvl="0" indent="-171450" defTabSz="914400">
              <a:lnSpc>
                <a:spcPct val="100000"/>
              </a:lnSpc>
              <a:spcBef>
                <a:spcPts val="0"/>
              </a:spcBef>
              <a:spcAft>
                <a:spcPts val="500"/>
              </a:spcAft>
            </a:pPr>
            <a:r>
              <a:rPr lang="en-US" sz="1600" dirty="0">
                <a:solidFill>
                  <a:prstClr val="black"/>
                </a:solidFill>
              </a:rPr>
              <a:t>Improve availability, security and performance while reducing costs with personalized recommendations from </a:t>
            </a:r>
            <a:r>
              <a:rPr lang="en-US" sz="1600" u="sng" dirty="0">
                <a:solidFill>
                  <a:srgbClr val="0070C0"/>
                </a:solidFill>
                <a:hlinkClick r:id="rId6">
                  <a:extLst>
                    <a:ext uri="{A12FA001-AC4F-418D-AE19-62706E023703}">
                      <ahyp:hlinkClr xmlns:ahyp="http://schemas.microsoft.com/office/drawing/2018/hyperlinkcolor" val="tx"/>
                    </a:ext>
                  </a:extLst>
                </a:hlinkClick>
              </a:rPr>
              <a:t>Azure Advisor</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View application resource usage in real time and configure alerts to respond to unexpected conditions with Azure Monitor</a:t>
            </a:r>
          </a:p>
        </p:txBody>
      </p:sp>
      <p:sp>
        <p:nvSpPr>
          <p:cNvPr id="36" name="Rectangle 35">
            <a:extLst>
              <a:ext uri="{FF2B5EF4-FFF2-40B4-BE49-F238E27FC236}">
                <a16:creationId xmlns:a16="http://schemas.microsoft.com/office/drawing/2014/main" id="{827E6391-293F-4619-BAB9-CFC2544C5B3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D2C642E1-4DD6-4E27-844A-F1C112572048}"/>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FFD87791-21BD-4BDA-943D-24DBA3B19D52}"/>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3DFE3DB6-841C-47DF-B13B-BF3DA2455A91}"/>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3B5B8FF9-DD0C-48EE-8EF8-5DAC6115A4CD}"/>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A3CD28D-7D80-4DF0-B737-AADF817D03A9}"/>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D574BA00-B44D-4EAB-91C3-3D3A316880AF}"/>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1255EAA-439A-4761-BE1B-57E5B8CC2885}"/>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3C55E0C9-8A03-4127-BECB-51D8466B1F95}"/>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D05DCA5E-A4B4-4574-BF35-52448A437ABC}"/>
              </a:ext>
              <a:ext uri="{C183D7F6-B498-43B3-948B-1728B52AA6E4}">
                <adec:decorative xmlns:adec="http://schemas.microsoft.com/office/drawing/2017/decorative" val="1"/>
              </a:ext>
            </a:extLst>
          </p:cNvPr>
          <p:cNvSpPr txBox="1"/>
          <p:nvPr/>
        </p:nvSpPr>
        <p:spPr>
          <a:xfrm>
            <a:off x="629387" y="5328708"/>
            <a:ext cx="3223522" cy="88190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BE612993-59C5-4A70-9BB5-90607F73923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A8476B-690B-4F90-B944-5FB3A54DBEC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974B4DCB-2701-4ECC-B42F-8481E2B1214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10006A0C-2E45-4B80-AE02-9B2C3733F8F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2888C0C9-D129-4D5A-A37A-90F4E4970246}"/>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FE57CFE6-803C-4D38-9B4D-0701A2C374AE}"/>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68F68387-560C-49FF-B037-FD225AC46863}"/>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9E06C270-9934-4A43-81F1-E018C1D9C0AD}"/>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166EA00C-BE80-429E-B248-F55FE09BFA38}"/>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578E86D2-6200-4F30-9305-0D9771240E8B}"/>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E867D20B-33A7-4AF7-AC0C-FFBD6A918DE3}"/>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1D9C4BB7-2465-4A82-9D7E-4F36BD28528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9355DB9-06F2-4E31-963D-A5E30ED6D980}"/>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8C0CA9DE-10CC-4CEC-93D5-2DBB088CC77C}"/>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C7CCA924-6C9A-439E-82A2-A73994016C7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EBBA77DC-BD2D-488F-BF29-DFE5548A2B7D}"/>
              </a:ext>
            </a:extLst>
          </p:cNvPr>
          <p:cNvSpPr>
            <a:spLocks noGrp="1"/>
          </p:cNvSpPr>
          <p:nvPr>
            <p:ph sz="quarter" idx="14"/>
          </p:nvPr>
        </p:nvSpPr>
        <p:spPr>
          <a:xfrm>
            <a:off x="4954009" y="5327869"/>
            <a:ext cx="2297979" cy="1090983"/>
          </a:xfr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and reduces spend</a:t>
            </a:r>
          </a:p>
        </p:txBody>
      </p:sp>
      <p:cxnSp>
        <p:nvCxnSpPr>
          <p:cNvPr id="69" name="Straight Connector 68">
            <a:extLst>
              <a:ext uri="{FF2B5EF4-FFF2-40B4-BE49-F238E27FC236}">
                <a16:creationId xmlns:a16="http://schemas.microsoft.com/office/drawing/2014/main" id="{3FAE4352-7988-4D78-BC55-6E8396875766}"/>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0962725-266E-4F94-9DEB-F601E631EFC1}"/>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2" name="Oval 61">
              <a:extLst>
                <a:ext uri="{FF2B5EF4-FFF2-40B4-BE49-F238E27FC236}">
                  <a16:creationId xmlns:a16="http://schemas.microsoft.com/office/drawing/2014/main" id="{E60B3826-B3AA-4488-B371-1D333546C35C}"/>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42175583-E222-4C85-9CB3-F81498F608BC}"/>
                </a:ext>
              </a:extLst>
            </p:cNvPr>
            <p:cNvGrpSpPr/>
            <p:nvPr/>
          </p:nvGrpSpPr>
          <p:grpSpPr>
            <a:xfrm>
              <a:off x="9569656" y="4293250"/>
              <a:ext cx="784414" cy="1039388"/>
              <a:chOff x="9428791" y="2546213"/>
              <a:chExt cx="697056" cy="923636"/>
            </a:xfrm>
          </p:grpSpPr>
          <p:sp>
            <p:nvSpPr>
              <p:cNvPr id="64" name="Freeform: Shape 63">
                <a:extLst>
                  <a:ext uri="{FF2B5EF4-FFF2-40B4-BE49-F238E27FC236}">
                    <a16:creationId xmlns:a16="http://schemas.microsoft.com/office/drawing/2014/main" id="{17B09497-501A-413F-B690-1A0625465A84}"/>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376B252-6AC7-4826-831E-EDA525DD4DEE}"/>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BE97426-9350-40D0-8CFC-B38D5FB4604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813563-2E03-4045-8133-46A786DD3EAE}"/>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574F2A24-4CA9-4DFA-864E-3FA6BEC16434}"/>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57DE9130-352E-486A-9D8C-E3D8E4DF69F7}"/>
              </a:ext>
            </a:extLst>
          </p:cNvPr>
          <p:cNvSpPr>
            <a:spLocks noGrp="1"/>
          </p:cNvSpPr>
          <p:nvPr>
            <p:ph sz="quarter" idx="15"/>
          </p:nvPr>
        </p:nvSpPr>
        <p:spPr>
          <a:xfrm>
            <a:off x="264699" y="6403781"/>
            <a:ext cx="2579100" cy="380860"/>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98650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6338-01B5-4D68-9C17-CDB0A6E5DBA0}"/>
              </a:ext>
            </a:extLst>
          </p:cNvPr>
          <p:cNvSpPr>
            <a:spLocks noGrp="1"/>
          </p:cNvSpPr>
          <p:nvPr>
            <p:ph type="title"/>
          </p:nvPr>
        </p:nvSpPr>
        <p:spPr>
          <a:xfrm>
            <a:off x="722631" y="968215"/>
            <a:ext cx="2595077" cy="2462212"/>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Reduce investments in custom code and third-party plug-ins with a fully managed and extensible platform</a:t>
            </a:r>
          </a:p>
        </p:txBody>
      </p:sp>
      <p:cxnSp>
        <p:nvCxnSpPr>
          <p:cNvPr id="70" name="Straight Connector 69">
            <a:extLst>
              <a:ext uri="{FF2B5EF4-FFF2-40B4-BE49-F238E27FC236}">
                <a16:creationId xmlns:a16="http://schemas.microsoft.com/office/drawing/2014/main" id="{FD5BC431-9376-4D45-8534-E5A602CD60B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665DF6-AB95-4891-B7E1-CE7B79DB6498}"/>
              </a:ext>
            </a:extLst>
          </p:cNvPr>
          <p:cNvSpPr>
            <a:spLocks noGrp="1"/>
          </p:cNvSpPr>
          <p:nvPr>
            <p:ph sz="quarter" idx="13"/>
          </p:nvPr>
        </p:nvSpPr>
        <p:spPr>
          <a:xfrm>
            <a:off x="3716859" y="649021"/>
            <a:ext cx="7845753" cy="2500685"/>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Increase developer productivity by 50%</a:t>
            </a:r>
            <a:r>
              <a:rPr lang="en-US" sz="1600" dirty="0">
                <a:solidFill>
                  <a:prstClr val="black"/>
                </a:solidFill>
              </a:rPr>
              <a:t> using serverless tools like Logic Apps and Functions to integrate your application with any internal and external systems</a:t>
            </a:r>
          </a:p>
          <a:p>
            <a:pPr marL="171450" lvl="0" indent="-171450" defTabSz="914400">
              <a:lnSpc>
                <a:spcPct val="100000"/>
              </a:lnSpc>
              <a:spcBef>
                <a:spcPts val="0"/>
              </a:spcBef>
              <a:spcAft>
                <a:spcPts val="500"/>
              </a:spcAft>
            </a:pPr>
            <a:r>
              <a:rPr lang="en-US" sz="1600" dirty="0">
                <a:solidFill>
                  <a:prstClr val="black"/>
                </a:solidFill>
              </a:rPr>
              <a:t>Eliminate replica staging environments and ship new versions and features with zero downtime using </a:t>
            </a:r>
            <a:r>
              <a:rPr lang="en-US" sz="1600" u="sng" dirty="0">
                <a:solidFill>
                  <a:srgbClr val="0070C0"/>
                </a:solidFill>
                <a:hlinkClick r:id="rId4">
                  <a:extLst>
                    <a:ext uri="{A12FA001-AC4F-418D-AE19-62706E023703}">
                      <ahyp:hlinkClr xmlns:ahyp="http://schemas.microsoft.com/office/drawing/2018/hyperlinkcolor" val="tx"/>
                    </a:ext>
                  </a:extLst>
                </a:hlinkClick>
              </a:rPr>
              <a:t>deployment slots</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Avoid </a:t>
            </a:r>
            <a:r>
              <a:rPr lang="en-US" sz="1600" dirty="0" err="1">
                <a:solidFill>
                  <a:prstClr val="black"/>
                </a:solidFill>
              </a:rPr>
              <a:t>rprivileges</a:t>
            </a:r>
            <a:r>
              <a:rPr lang="en-US" sz="1600" dirty="0">
                <a:solidFill>
                  <a:prstClr val="black"/>
                </a:solidFill>
              </a:rPr>
              <a:t>, SQL Server agent jobs and SSIS packages with migration tools available in Azure e-building on-premises objects like SQL and Windows logins, groups and Migrate</a:t>
            </a:r>
          </a:p>
          <a:p>
            <a:pPr marL="171450" lvl="0" indent="-171450" defTabSz="914400">
              <a:lnSpc>
                <a:spcPct val="100000"/>
              </a:lnSpc>
              <a:spcBef>
                <a:spcPts val="0"/>
              </a:spcBef>
              <a:spcAft>
                <a:spcPts val="500"/>
              </a:spcAft>
            </a:pPr>
            <a:r>
              <a:rPr lang="en-US" sz="1600" dirty="0">
                <a:solidFill>
                  <a:prstClr val="black"/>
                </a:solidFill>
              </a:rPr>
              <a:t>Use App Insights to break down how increased traffic or upstream dependencies are affecting response times</a:t>
            </a:r>
          </a:p>
        </p:txBody>
      </p:sp>
      <p:sp>
        <p:nvSpPr>
          <p:cNvPr id="36" name="Rectangle 35">
            <a:extLst>
              <a:ext uri="{FF2B5EF4-FFF2-40B4-BE49-F238E27FC236}">
                <a16:creationId xmlns:a16="http://schemas.microsoft.com/office/drawing/2014/main" id="{5E32C367-3171-4982-93FA-9ADA6FE82AB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2065C34F-F71D-4CEB-A6EE-0290E92F09F3}"/>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8F5579B0-8560-45DA-A37C-5577F4C330B1}"/>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7F9391D-6718-4F0B-98E7-05A49FD0448F}"/>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9E732A61-1860-488D-A480-3A3B417F343B}"/>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63A423E-7153-439C-BCA1-6000049DD158}"/>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4AAEDDF8-534D-493B-A229-EBCE8B622C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35C4C46-D09D-47AE-9269-994D650B7D18}"/>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D97CB401-9B5B-481B-A099-8A99D58798BF}"/>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979E2E56-4491-4FF6-871E-1731B26BD09C}"/>
              </a:ext>
              <a:ext uri="{C183D7F6-B498-43B3-948B-1728B52AA6E4}">
                <adec:decorative xmlns:adec="http://schemas.microsoft.com/office/drawing/2017/decorative" val="1"/>
              </a:ext>
            </a:extLst>
          </p:cNvPr>
          <p:cNvSpPr txBox="1"/>
          <p:nvPr/>
        </p:nvSpPr>
        <p:spPr>
          <a:xfrm>
            <a:off x="629387" y="5328708"/>
            <a:ext cx="3223522" cy="88027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C749BEE6-07BD-4EC8-A9AE-8826FD442523}"/>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D1546D-A694-4D1F-B53A-A1D735F9646D}"/>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E157E77D-69FE-4A27-876F-74E27F8AE0A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A65497B1-BA30-4CF7-821B-2DB1C8E00645}"/>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1A332681-B646-45CC-96A0-1A79B35F9CA7}"/>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E3896A18-C311-4CD7-A950-804795444B32}"/>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18F22732-3FC9-4F98-A207-C054D3D9FD29}"/>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DA3971E9-F62F-4303-A197-97A39BB75496}"/>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9A8754CF-4363-408D-BEB7-EA3D7299630A}"/>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01F47A86-3CE2-4422-922C-CF02B8C590BF}"/>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A74887FA-58C3-4194-AC1B-CBF469CA35FC}"/>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D0BC990E-EE02-493D-8427-C1692179B235}"/>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7566C9D-2D08-4235-814D-4550C12FE5CF}"/>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464E10E6-02E1-4890-827E-A0CBE1D88A32}"/>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9AC39E46-CCDC-40C1-A692-AF8095BA97A1}"/>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5FA43BC-26CD-4441-B916-633FD89C8E93}"/>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2E9162B0-7B94-45D3-B48C-E0135B1211F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AE6A499-51F2-4BDC-ABC6-87B47AD8A6B7}"/>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4" name="Oval 63">
              <a:extLst>
                <a:ext uri="{FF2B5EF4-FFF2-40B4-BE49-F238E27FC236}">
                  <a16:creationId xmlns:a16="http://schemas.microsoft.com/office/drawing/2014/main" id="{6985388B-E053-4D54-BED2-FA665AE72609}"/>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6CB8ACED-4C53-46A0-AD58-93295F3FB354}"/>
                </a:ext>
              </a:extLst>
            </p:cNvPr>
            <p:cNvGrpSpPr/>
            <p:nvPr/>
          </p:nvGrpSpPr>
          <p:grpSpPr>
            <a:xfrm>
              <a:off x="9569656" y="4293250"/>
              <a:ext cx="784414" cy="1039388"/>
              <a:chOff x="9428791" y="2546213"/>
              <a:chExt cx="697056" cy="923636"/>
            </a:xfrm>
          </p:grpSpPr>
          <p:sp>
            <p:nvSpPr>
              <p:cNvPr id="66" name="Freeform: Shape 65">
                <a:extLst>
                  <a:ext uri="{FF2B5EF4-FFF2-40B4-BE49-F238E27FC236}">
                    <a16:creationId xmlns:a16="http://schemas.microsoft.com/office/drawing/2014/main" id="{9A151BFA-17EB-4AAF-80BD-0DC96D774A57}"/>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E09DB3F-F539-4978-A482-33D1B9884529}"/>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C6BE744-DF11-47E4-A97D-3E5998E65811}"/>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504426-A609-4A58-8975-F2CFC2BA9DDF}"/>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D0FE3882-1F1F-444E-84EA-DA9BCE01E813}"/>
              </a:ext>
            </a:extLst>
          </p:cNvPr>
          <p:cNvSpPr>
            <a:spLocks noGrp="1"/>
          </p:cNvSpPr>
          <p:nvPr>
            <p:ph sz="quarter" idx="14"/>
          </p:nvPr>
        </p:nvSpPr>
        <p:spPr>
          <a:xfrm>
            <a:off x="9029503" y="5431267"/>
            <a:ext cx="1945544" cy="584133"/>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714DFC14-3761-4695-A4DB-417F5FD575A9}"/>
              </a:ext>
            </a:extLst>
          </p:cNvPr>
          <p:cNvSpPr>
            <a:spLocks noGrp="1"/>
          </p:cNvSpPr>
          <p:nvPr>
            <p:ph sz="quarter" idx="15"/>
          </p:nvPr>
        </p:nvSpPr>
        <p:spPr>
          <a:xfrm>
            <a:off x="267460" y="6404287"/>
            <a:ext cx="2719595" cy="350443"/>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6449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649-6269-4BDA-AFB4-066EFCC7D1FA}"/>
              </a:ext>
            </a:extLst>
          </p:cNvPr>
          <p:cNvSpPr>
            <a:spLocks noGrp="1"/>
          </p:cNvSpPr>
          <p:nvPr>
            <p:ph type="title"/>
          </p:nvPr>
        </p:nvSpPr>
        <p:spPr>
          <a:xfrm>
            <a:off x="720250" y="970175"/>
            <a:ext cx="2783791" cy="1984224"/>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Ensure the underlying infrastructure can scale resources to meet application demand</a:t>
            </a:r>
          </a:p>
        </p:txBody>
      </p:sp>
      <p:cxnSp>
        <p:nvCxnSpPr>
          <p:cNvPr id="95" name="Straight Connector 94">
            <a:extLst>
              <a:ext uri="{FF2B5EF4-FFF2-40B4-BE49-F238E27FC236}">
                <a16:creationId xmlns:a16="http://schemas.microsoft.com/office/drawing/2014/main" id="{3737E1A7-F24B-479F-AA47-8AA191889A6C}"/>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2F60C91-C2C7-4497-941D-DF44131470D8}"/>
              </a:ext>
            </a:extLst>
          </p:cNvPr>
          <p:cNvSpPr>
            <a:spLocks noGrp="1"/>
          </p:cNvSpPr>
          <p:nvPr>
            <p:ph sz="quarter" idx="13"/>
          </p:nvPr>
        </p:nvSpPr>
        <p:spPr>
          <a:xfrm>
            <a:off x="3746944" y="514827"/>
            <a:ext cx="8020964" cy="3694865"/>
          </a:xfrm>
        </p:spPr>
        <p:txBody>
          <a:bodyPr/>
          <a:lstStyle/>
          <a:p>
            <a:pPr marL="171450" lvl="0" indent="-171450" defTabSz="914400">
              <a:lnSpc>
                <a:spcPct val="100000"/>
              </a:lnSpc>
              <a:spcBef>
                <a:spcPts val="0"/>
              </a:spcBef>
              <a:spcAft>
                <a:spcPts val="500"/>
              </a:spcAft>
            </a:pPr>
            <a:r>
              <a:rPr lang="en-US" sz="1600" dirty="0">
                <a:solidFill>
                  <a:prstClr val="black"/>
                </a:solidFill>
              </a:rPr>
              <a:t>Power your app on an enterprise grade hosting platform that serves over 2 million sites,  processes over 41 billion requests per day and over 9 trillion SQL database queries per day</a:t>
            </a:r>
          </a:p>
          <a:p>
            <a:pPr marL="171450" lvl="0" indent="-171450" defTabSz="914400">
              <a:lnSpc>
                <a:spcPct val="100000"/>
              </a:lnSpc>
              <a:spcBef>
                <a:spcPts val="0"/>
              </a:spcBef>
              <a:spcAft>
                <a:spcPts val="500"/>
              </a:spcAft>
            </a:pPr>
            <a:r>
              <a:rPr lang="en-US" sz="1600" dirty="0">
                <a:solidFill>
                  <a:prstClr val="black"/>
                </a:solidFill>
              </a:rPr>
              <a:t>Build on infrastructure with a 99.95% SLA won’t fail when your customers need it most </a:t>
            </a:r>
          </a:p>
          <a:p>
            <a:pPr marL="171450" lvl="0" indent="-171450" defTabSz="914400">
              <a:lnSpc>
                <a:spcPct val="100000"/>
              </a:lnSpc>
              <a:spcBef>
                <a:spcPts val="0"/>
              </a:spcBef>
              <a:spcAft>
                <a:spcPts val="500"/>
              </a:spcAft>
            </a:pPr>
            <a:r>
              <a:rPr lang="en-US" sz="1600" dirty="0">
                <a:solidFill>
                  <a:prstClr val="black"/>
                </a:solidFill>
              </a:rPr>
              <a:t>Rapidly adapt to changing requirements with auto-scaling SQL Database serverless compute and Hyperscale storage up to 100 TB</a:t>
            </a:r>
          </a:p>
          <a:p>
            <a:pPr marL="171450" lvl="0" indent="-171450" defTabSz="914400">
              <a:lnSpc>
                <a:spcPct val="100000"/>
              </a:lnSpc>
              <a:spcBef>
                <a:spcPts val="0"/>
              </a:spcBef>
              <a:spcAft>
                <a:spcPts val="500"/>
              </a:spcAft>
            </a:pPr>
            <a:r>
              <a:rPr lang="en-US" sz="1600" dirty="0">
                <a:solidFill>
                  <a:prstClr val="black"/>
                </a:solidFill>
              </a:rPr>
              <a:t>Scale your app to meet demand with over 58 regions </a:t>
            </a:r>
          </a:p>
          <a:p>
            <a:pPr marL="171450" lvl="0" indent="-171450" defTabSz="914400">
              <a:lnSpc>
                <a:spcPct val="100000"/>
              </a:lnSpc>
              <a:spcBef>
                <a:spcPts val="0"/>
              </a:spcBef>
              <a:spcAft>
                <a:spcPts val="500"/>
              </a:spcAft>
            </a:pPr>
            <a:r>
              <a:rPr lang="en-US" sz="1600" dirty="0">
                <a:solidFill>
                  <a:prstClr val="black"/>
                </a:solidFill>
              </a:rPr>
              <a:t>Easily scale out underlying VMs to match demand or configure </a:t>
            </a:r>
            <a:r>
              <a:rPr lang="en-US" sz="1600" u="sng" dirty="0">
                <a:solidFill>
                  <a:srgbClr val="0070C0"/>
                </a:solidFill>
                <a:hlinkClick r:id="rId3">
                  <a:extLst>
                    <a:ext uri="{A12FA001-AC4F-418D-AE19-62706E023703}">
                      <ahyp:hlinkClr xmlns:ahyp="http://schemas.microsoft.com/office/drawing/2018/hyperlinkcolor" val="tx"/>
                    </a:ext>
                  </a:extLst>
                </a:hlinkClick>
              </a:rPr>
              <a:t>auto-scaling</a:t>
            </a:r>
            <a:r>
              <a:rPr lang="en-US" sz="1600" dirty="0">
                <a:solidFill>
                  <a:prstClr val="black"/>
                </a:solidFill>
              </a:rPr>
              <a:t> to sense and respond to changing traffic patterns</a:t>
            </a:r>
          </a:p>
          <a:p>
            <a:pPr marL="171450" lvl="0" indent="-171450" defTabSz="914400">
              <a:lnSpc>
                <a:spcPct val="100000"/>
              </a:lnSpc>
              <a:spcBef>
                <a:spcPts val="0"/>
              </a:spcBef>
              <a:spcAft>
                <a:spcPts val="500"/>
              </a:spcAft>
            </a:pPr>
            <a:r>
              <a:rPr lang="en-US" sz="1600" dirty="0">
                <a:solidFill>
                  <a:prstClr val="black"/>
                </a:solidFill>
              </a:rPr>
              <a:t>Right size your app with configurable CPU, memory, disk space and easily add new features like custom domains and certificates with a few clicks</a:t>
            </a:r>
          </a:p>
          <a:p>
            <a:pPr marL="171450" lvl="0" indent="-171450" defTabSz="914400">
              <a:lnSpc>
                <a:spcPct val="100000"/>
              </a:lnSpc>
              <a:spcBef>
                <a:spcPts val="0"/>
              </a:spcBef>
              <a:spcAft>
                <a:spcPts val="500"/>
              </a:spcAft>
            </a:pPr>
            <a:r>
              <a:rPr lang="en-US" sz="1600" dirty="0">
                <a:solidFill>
                  <a:prstClr val="black"/>
                </a:solidFill>
              </a:rPr>
              <a:t>You can </a:t>
            </a:r>
            <a:r>
              <a:rPr lang="en-US" sz="1600" u="sng" dirty="0">
                <a:solidFill>
                  <a:srgbClr val="0070C0"/>
                </a:solidFill>
                <a:hlinkClick r:id="rId4">
                  <a:extLst>
                    <a:ext uri="{A12FA001-AC4F-418D-AE19-62706E023703}">
                      <ahyp:hlinkClr xmlns:ahyp="http://schemas.microsoft.com/office/drawing/2018/hyperlinkcolor" val="tx"/>
                    </a:ext>
                  </a:extLst>
                </a:hlinkClick>
              </a:rPr>
              <a:t>use deployment slots</a:t>
            </a:r>
            <a:r>
              <a:rPr lang="en-US" sz="1600" dirty="0">
                <a:solidFill>
                  <a:srgbClr val="0070C0"/>
                </a:solidFill>
              </a:rPr>
              <a:t> </a:t>
            </a:r>
            <a:r>
              <a:rPr lang="en-US" sz="1600" dirty="0">
                <a:solidFill>
                  <a:prstClr val="black"/>
                </a:solidFill>
              </a:rPr>
              <a:t>to coordinate your QA, staging, and production deployments</a:t>
            </a:r>
          </a:p>
        </p:txBody>
      </p:sp>
      <p:sp>
        <p:nvSpPr>
          <p:cNvPr id="36" name="Rectangle 35">
            <a:extLst>
              <a:ext uri="{FF2B5EF4-FFF2-40B4-BE49-F238E27FC236}">
                <a16:creationId xmlns:a16="http://schemas.microsoft.com/office/drawing/2014/main" id="{1AD5145C-A3A9-4E5B-9A41-AA288707122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908516F-79B4-46B0-9A08-A8410CD72F09}"/>
              </a:ext>
              <a:ext uri="{C183D7F6-B498-43B3-948B-1728B52AA6E4}">
                <adec:decorative xmlns:adec="http://schemas.microsoft.com/office/drawing/2017/decorative" val="1"/>
              </a:ext>
            </a:extLst>
          </p:cNvPr>
          <p:cNvSpPr/>
          <p:nvPr/>
        </p:nvSpPr>
        <p:spPr>
          <a:xfrm>
            <a:off x="1555038" y="385676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D987A8F1-68AC-4C37-AD1A-BFC809F1C16B}"/>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39" name="Arrow: Right 38">
              <a:extLst>
                <a:ext uri="{FF2B5EF4-FFF2-40B4-BE49-F238E27FC236}">
                  <a16:creationId xmlns:a16="http://schemas.microsoft.com/office/drawing/2014/main" id="{041C1ED5-039E-45E5-80AD-262D14773F95}"/>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Arrow: Right 40">
              <a:extLst>
                <a:ext uri="{FF2B5EF4-FFF2-40B4-BE49-F238E27FC236}">
                  <a16:creationId xmlns:a16="http://schemas.microsoft.com/office/drawing/2014/main" id="{496B852F-4E49-4020-BBAF-1978C501264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Freeform 47">
              <a:extLst>
                <a:ext uri="{FF2B5EF4-FFF2-40B4-BE49-F238E27FC236}">
                  <a16:creationId xmlns:a16="http://schemas.microsoft.com/office/drawing/2014/main" id="{872CAB62-388E-4AD1-B216-2C2886D6C1A9}"/>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8FE6A834-9C63-4E0D-BD27-7A41C276CD3C}"/>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Right 61">
              <a:extLst>
                <a:ext uri="{FF2B5EF4-FFF2-40B4-BE49-F238E27FC236}">
                  <a16:creationId xmlns:a16="http://schemas.microsoft.com/office/drawing/2014/main" id="{34B31DB8-9A7D-4F97-8655-3B1FC9FD997F}"/>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9FDD1D4-32AB-4002-BB02-E466ED048EB4}"/>
              </a:ext>
            </a:extLst>
          </p:cNvPr>
          <p:cNvSpPr>
            <a:spLocks noGrp="1"/>
          </p:cNvSpPr>
          <p:nvPr>
            <p:ph sz="quarter" idx="14"/>
          </p:nvPr>
        </p:nvSpPr>
        <p:spPr>
          <a:xfrm>
            <a:off x="696394" y="5429347"/>
            <a:ext cx="3186113" cy="689064"/>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Right-size your infrastructure and increase availability</a:t>
            </a:r>
          </a:p>
        </p:txBody>
      </p:sp>
      <p:cxnSp>
        <p:nvCxnSpPr>
          <p:cNvPr id="68" name="Straight Connector 67">
            <a:extLst>
              <a:ext uri="{FF2B5EF4-FFF2-40B4-BE49-F238E27FC236}">
                <a16:creationId xmlns:a16="http://schemas.microsoft.com/office/drawing/2014/main" id="{9EA5BF09-B71F-4C9B-8040-E58FD22F630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E5A6C52-5D18-4999-9698-6263EF22133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34E3AA3A-1159-4525-B9A9-2BEA0EBF0E86}"/>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71" name="AutoShape 37">
              <a:extLst>
                <a:ext uri="{FF2B5EF4-FFF2-40B4-BE49-F238E27FC236}">
                  <a16:creationId xmlns:a16="http://schemas.microsoft.com/office/drawing/2014/main" id="{E216D052-FA1D-4D84-9E7A-A8E65B429A81}"/>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9">
              <a:extLst>
                <a:ext uri="{FF2B5EF4-FFF2-40B4-BE49-F238E27FC236}">
                  <a16:creationId xmlns:a16="http://schemas.microsoft.com/office/drawing/2014/main" id="{7B6FE273-1249-46E8-A267-05F39CBA1893}"/>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40">
              <a:extLst>
                <a:ext uri="{FF2B5EF4-FFF2-40B4-BE49-F238E27FC236}">
                  <a16:creationId xmlns:a16="http://schemas.microsoft.com/office/drawing/2014/main" id="{B27EC726-DAD9-4540-99E1-99CAC9C9285B}"/>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41">
              <a:extLst>
                <a:ext uri="{FF2B5EF4-FFF2-40B4-BE49-F238E27FC236}">
                  <a16:creationId xmlns:a16="http://schemas.microsoft.com/office/drawing/2014/main" id="{29BB60C6-0AFF-4497-9B4C-3FCCF8ECB684}"/>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2">
              <a:extLst>
                <a:ext uri="{FF2B5EF4-FFF2-40B4-BE49-F238E27FC236}">
                  <a16:creationId xmlns:a16="http://schemas.microsoft.com/office/drawing/2014/main" id="{B7042816-EDE5-4477-8FB6-2272EB26B5E1}"/>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3">
              <a:extLst>
                <a:ext uri="{FF2B5EF4-FFF2-40B4-BE49-F238E27FC236}">
                  <a16:creationId xmlns:a16="http://schemas.microsoft.com/office/drawing/2014/main" id="{ABB0FBA3-B7BE-4BD1-AA6F-661BB77919C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4">
              <a:extLst>
                <a:ext uri="{FF2B5EF4-FFF2-40B4-BE49-F238E27FC236}">
                  <a16:creationId xmlns:a16="http://schemas.microsoft.com/office/drawing/2014/main" id="{7D275E22-C1B0-4DBE-BBDE-010E1035619E}"/>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6">
              <a:extLst>
                <a:ext uri="{FF2B5EF4-FFF2-40B4-BE49-F238E27FC236}">
                  <a16:creationId xmlns:a16="http://schemas.microsoft.com/office/drawing/2014/main" id="{4229E16D-4114-4D6F-BF41-3FBCF0700E2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A1D843A4-2A20-4B5C-A737-8E29FD5B704E}"/>
                </a:ext>
              </a:extLst>
            </p:cNvPr>
            <p:cNvGrpSpPr/>
            <p:nvPr/>
          </p:nvGrpSpPr>
          <p:grpSpPr>
            <a:xfrm>
              <a:off x="9058423" y="2295364"/>
              <a:ext cx="598475" cy="392324"/>
              <a:chOff x="9080197" y="1845683"/>
              <a:chExt cx="795746" cy="521644"/>
            </a:xfrm>
          </p:grpSpPr>
          <p:sp>
            <p:nvSpPr>
              <p:cNvPr id="81" name="Freeform 45">
                <a:extLst>
                  <a:ext uri="{FF2B5EF4-FFF2-40B4-BE49-F238E27FC236}">
                    <a16:creationId xmlns:a16="http://schemas.microsoft.com/office/drawing/2014/main" id="{AE433E0B-FC80-411C-8656-B3005FDCE025}"/>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Isosceles Triangle 81">
                <a:extLst>
                  <a:ext uri="{FF2B5EF4-FFF2-40B4-BE49-F238E27FC236}">
                    <a16:creationId xmlns:a16="http://schemas.microsoft.com/office/drawing/2014/main" id="{09EF14E6-427F-4BE3-8979-D835749EC216}"/>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0" name="Freeform 47">
              <a:extLst>
                <a:ext uri="{FF2B5EF4-FFF2-40B4-BE49-F238E27FC236}">
                  <a16:creationId xmlns:a16="http://schemas.microsoft.com/office/drawing/2014/main" id="{66903F69-0328-4C1F-8AB0-83E9FD034B58}"/>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7C4EE59A-81CE-49FA-926C-5ACEFD67FA5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6" name="Straight Connector 85">
            <a:extLst>
              <a:ext uri="{FF2B5EF4-FFF2-40B4-BE49-F238E27FC236}">
                <a16:creationId xmlns:a16="http://schemas.microsoft.com/office/drawing/2014/main" id="{D968EB8A-2687-4859-B454-20C8369A8EBC}"/>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F73EB9E-E767-4610-8619-C6B3373D2EC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9EA465D-B634-4BB7-8A0E-0D62D30DFFB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AFEFBC10-E262-4864-83C8-905B1C446835}"/>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AF5D9EC-29D4-4FFC-9F2B-1EB0CDF059E6}"/>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EFAD0AD-DD0F-4F8F-B643-794BD948E6BE}"/>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942E0B5D-69E0-4160-8072-504D4AE1B4BA}"/>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B9431A99-87FF-4919-AF8E-078C0D7E03BF}"/>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6" name="Content Placeholder 5">
            <a:extLst>
              <a:ext uri="{FF2B5EF4-FFF2-40B4-BE49-F238E27FC236}">
                <a16:creationId xmlns:a16="http://schemas.microsoft.com/office/drawing/2014/main" id="{E59EF854-FC27-4B3E-815A-144A385281FA}"/>
              </a:ext>
            </a:extLst>
          </p:cNvPr>
          <p:cNvSpPr>
            <a:spLocks noGrp="1"/>
          </p:cNvSpPr>
          <p:nvPr>
            <p:ph sz="quarter" idx="15"/>
          </p:nvPr>
        </p:nvSpPr>
        <p:spPr>
          <a:xfrm>
            <a:off x="261364" y="6408142"/>
            <a:ext cx="2928937" cy="319878"/>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9897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7A26-ACA0-421F-95F1-C4DACF512D8D}"/>
              </a:ext>
            </a:extLst>
          </p:cNvPr>
          <p:cNvSpPr>
            <a:spLocks noGrp="1"/>
          </p:cNvSpPr>
          <p:nvPr>
            <p:ph type="title"/>
          </p:nvPr>
        </p:nvSpPr>
        <p:spPr>
          <a:xfrm>
            <a:off x="721963" y="970175"/>
            <a:ext cx="2304489" cy="145295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Get up to speed quickly on a platform tailored for .NET</a:t>
            </a:r>
          </a:p>
        </p:txBody>
      </p:sp>
      <p:cxnSp>
        <p:nvCxnSpPr>
          <p:cNvPr id="95" name="Straight Connector 94">
            <a:extLst>
              <a:ext uri="{FF2B5EF4-FFF2-40B4-BE49-F238E27FC236}">
                <a16:creationId xmlns:a16="http://schemas.microsoft.com/office/drawing/2014/main" id="{0C74F7D4-6958-4F61-9621-A89690453399}"/>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D3E4C0-D182-40B9-881B-D7A1E268C3FA}"/>
              </a:ext>
            </a:extLst>
          </p:cNvPr>
          <p:cNvSpPr>
            <a:spLocks noGrp="1"/>
          </p:cNvSpPr>
          <p:nvPr>
            <p:ph sz="quarter" idx="13"/>
          </p:nvPr>
        </p:nvSpPr>
        <p:spPr>
          <a:xfrm>
            <a:off x="3264401" y="187957"/>
            <a:ext cx="8915401" cy="3709527"/>
          </a:xfrm>
        </p:spPr>
        <p:txBody>
          <a:bodyPr/>
          <a:lstStyle/>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Build on managed infrastructure and database offerings that are purpose built for (.NET) web hosting</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Native integration with IIS offers familiar runtime experience from day one </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Access familiar logging sources like Application Event Logs and log/trace information emitted via System. Diagnostics with </a:t>
            </a:r>
            <a:r>
              <a:rPr lang="en-US" sz="1600" u="sng" dirty="0">
                <a:solidFill>
                  <a:srgbClr val="0070C0"/>
                </a:solidFill>
                <a:hlinkClick r:id="rId3">
                  <a:extLst>
                    <a:ext uri="{A12FA001-AC4F-418D-AE19-62706E023703}">
                      <ahyp:hlinkClr xmlns:ahyp="http://schemas.microsoft.com/office/drawing/2018/hyperlinkcolor" val="tx"/>
                    </a:ext>
                  </a:extLst>
                </a:hlinkClick>
              </a:rPr>
              <a:t>built-in logging capabilities</a:t>
            </a:r>
            <a:endParaRPr lang="en-US" sz="1600" dirty="0">
              <a:solidFill>
                <a:srgbClr val="0070C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URL Rewrite is pre-installed for </a:t>
            </a:r>
            <a:r>
              <a:rPr lang="en-US" sz="1600" dirty="0" err="1">
                <a:solidFill>
                  <a:srgbClr val="000000"/>
                </a:solidFill>
                <a:cs typeface="Segoe UI Semilight" panose="020B0402040204020203" pitchFamily="34" charset="0"/>
              </a:rPr>
              <a:t>devs</a:t>
            </a:r>
            <a:r>
              <a:rPr lang="en-US" sz="1600" dirty="0">
                <a:solidFill>
                  <a:srgbClr val="000000"/>
                </a:solidFill>
                <a:cs typeface="Segoe UI Semilight" panose="020B0402040204020203" pitchFamily="34" charset="0"/>
              </a:rPr>
              <a:t> to define custom rules in </a:t>
            </a:r>
            <a:r>
              <a:rPr lang="en-US" sz="1600" dirty="0" err="1">
                <a:solidFill>
                  <a:srgbClr val="000000"/>
                </a:solidFill>
                <a:cs typeface="Segoe UI Semilight" panose="020B0402040204020203" pitchFamily="34" charset="0"/>
              </a:rPr>
              <a:t>web.config</a:t>
            </a:r>
            <a:endParaRPr lang="en-US" sz="1600" dirty="0">
              <a:solidFill>
                <a:srgbClr val="00000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ASP.NET apps relying on InProc session state can ensure HTTP sessions are always routed back to the same server using App Service’s support sticky sessions</a:t>
            </a:r>
          </a:p>
          <a:p>
            <a:pPr marL="285750" lvl="0" indent="-285750" defTabSz="914400">
              <a:lnSpc>
                <a:spcPct val="100000"/>
              </a:lnSpc>
              <a:spcBef>
                <a:spcPts val="0"/>
              </a:spcBef>
              <a:spcAft>
                <a:spcPts val="500"/>
              </a:spcAft>
              <a:defRPr/>
            </a:pPr>
            <a:r>
              <a:rPr lang="en-US" sz="1600" dirty="0">
                <a:solidFill>
                  <a:srgbClr val="000000"/>
                </a:solidFill>
                <a:cs typeface="Segoe UI Semilight"/>
              </a:rPr>
              <a:t>Run non-interactive utility code or console worker apps alongside ASP.NET apps with </a:t>
            </a:r>
            <a:r>
              <a:rPr lang="en-US" sz="1600" u="sng" dirty="0" err="1">
                <a:solidFill>
                  <a:srgbClr val="0070C0"/>
                </a:solidFill>
                <a:hlinkClick r:id="rId4">
                  <a:extLst>
                    <a:ext uri="{A12FA001-AC4F-418D-AE19-62706E023703}">
                      <ahyp:hlinkClr xmlns:ahyp="http://schemas.microsoft.com/office/drawing/2018/hyperlinkcolor" val="tx"/>
                    </a:ext>
                  </a:extLst>
                </a:hlinkClick>
              </a:rPr>
              <a:t>WebJobs</a:t>
            </a:r>
            <a:endParaRPr lang="en-US" sz="1600" u="sng" dirty="0">
              <a:solidFill>
                <a:srgbClr val="0070C0"/>
              </a:solidFill>
            </a:endParaRPr>
          </a:p>
          <a:p>
            <a:pPr marL="285750" lvl="0" indent="-285750" defTabSz="914400">
              <a:lnSpc>
                <a:spcPct val="100000"/>
              </a:lnSpc>
              <a:spcBef>
                <a:spcPts val="0"/>
              </a:spcBef>
              <a:spcAft>
                <a:spcPts val="500"/>
              </a:spcAft>
              <a:defRPr/>
            </a:pPr>
            <a:r>
              <a:rPr lang="en-US" sz="1600" dirty="0">
                <a:solidFill>
                  <a:srgbClr val="000000"/>
                </a:solidFill>
                <a:cs typeface="Segoe UI Semilight"/>
              </a:rPr>
              <a:t>Quickly connect to Azure SQL Database with .NET and Visual Studio and query data with Transact-SQL statements you’re familiar with</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Seamlessly build against a managed SQL offering that shares a common code base with SQL Server and uses identical SQL language, query processing, management features and tools</a:t>
            </a:r>
          </a:p>
        </p:txBody>
      </p:sp>
      <p:sp>
        <p:nvSpPr>
          <p:cNvPr id="36" name="Rectangle 35">
            <a:extLst>
              <a:ext uri="{FF2B5EF4-FFF2-40B4-BE49-F238E27FC236}">
                <a16:creationId xmlns:a16="http://schemas.microsoft.com/office/drawing/2014/main" id="{2B135187-100C-4E32-9CAD-CBAE87253CF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78926B8-DD7E-4835-AC5A-EC87C94499A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5C690B4F-C1FD-448C-8C33-E9865B7E0BC4}"/>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C100A473-2E3E-4E45-A8CE-A8F86963B12C}"/>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C6009BF7-1CB3-4609-BBBB-2F91D1C4CCFC}"/>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162FC2AC-E705-4CDC-BB5C-97B26E818926}"/>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A4555181-ED49-45A2-99AD-BF6723C8661B}"/>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1E54C632-5E21-4604-AD05-11847ECAA3DD}"/>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8FDD58A2-BC2C-4929-81DE-BE486967AB2B}"/>
              </a:ext>
              <a:ext uri="{C183D7F6-B498-43B3-948B-1728B52AA6E4}">
                <adec:decorative xmlns:adec="http://schemas.microsoft.com/office/drawing/2017/decorative" val="1"/>
              </a:ext>
            </a:extLst>
          </p:cNvPr>
          <p:cNvSpPr txBox="1"/>
          <p:nvPr/>
        </p:nvSpPr>
        <p:spPr>
          <a:xfrm>
            <a:off x="629387" y="5328708"/>
            <a:ext cx="3223522" cy="85899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9EA8C33E-1045-4CC6-B5F9-3B07F9269532}"/>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9C50887-ECC7-41E2-AB70-53BCAB96DC00}"/>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91F5CFA6-5428-4F2D-A577-D76EC7BD1559}"/>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1536BA8-01B1-4A7A-942E-7B46D54DBD83}"/>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C590E25-4D67-49F9-A8E4-A849CE2BB3EF}"/>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62496344-8B97-424B-A108-ED8F22B23E11}"/>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FF3B7F72-D7A9-474F-A204-EF9973D89731}"/>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FD4B2E09-834E-47C8-9258-D59D1BFE55EF}"/>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732438D6-9403-40BD-B7B7-067878AB2AB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ECE7312A-2E63-4893-84C2-0D3628C980D2}"/>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AB659D7F-1710-40B4-9395-C75EFFBF3129}"/>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1BD76202-F997-4CAF-97DF-B7061489EDAB}"/>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434B179A-E83E-42B1-8583-E9C61203336B}"/>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4BBC74E-A99C-4A31-A831-F9C62AB0A57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0BF8081D-30DC-4D4A-A9AB-43C8235BC3CC}"/>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FF57F03-59EB-4531-AEA3-48B142A096B3}"/>
              </a:ext>
            </a:extLst>
          </p:cNvPr>
          <p:cNvSpPr>
            <a:spLocks noGrp="1"/>
          </p:cNvSpPr>
          <p:nvPr>
            <p:ph sz="quarter" idx="14"/>
          </p:nvPr>
        </p:nvSpPr>
        <p:spPr>
          <a:xfrm>
            <a:off x="4551337" y="5431687"/>
            <a:ext cx="3198142" cy="61494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Get up to speed quickly on a platform tailored for .NET</a:t>
            </a:r>
          </a:p>
        </p:txBody>
      </p:sp>
      <p:cxnSp>
        <p:nvCxnSpPr>
          <p:cNvPr id="87" name="Straight Connector 86">
            <a:extLst>
              <a:ext uri="{FF2B5EF4-FFF2-40B4-BE49-F238E27FC236}">
                <a16:creationId xmlns:a16="http://schemas.microsoft.com/office/drawing/2014/main" id="{9400ECC9-1779-4BCB-83EE-3580AEF2CB8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948FA1C-B9CC-474C-92E4-A4B8BAD44E98}"/>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17F8C60-7D3E-41F5-9C89-5D01965BBD03}"/>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780D97AA-A11C-400F-8FB9-805A7C3AAF63}"/>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39A83429-BB5E-4D0D-808D-8E1D18EF415C}"/>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3465EDC-15EC-4BDD-BD43-E22B9285D9C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8844DAF7-B6B2-4DF7-ABDB-592F1DA15B8F}"/>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99C9E575-2F82-4F4D-A2C2-BCDBCD0BC170}"/>
              </a:ext>
              <a:ext uri="{C183D7F6-B498-43B3-948B-1728B52AA6E4}">
                <adec:decorative xmlns:adec="http://schemas.microsoft.com/office/drawing/2017/decorative" val="1"/>
              </a:ext>
            </a:extLst>
          </p:cNvPr>
          <p:cNvSpPr txBox="1"/>
          <p:nvPr/>
        </p:nvSpPr>
        <p:spPr>
          <a:xfrm>
            <a:off x="8350102" y="5328708"/>
            <a:ext cx="3223522" cy="85899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E962DBAD-1F20-4D26-8F0E-428B4988B0B5}"/>
              </a:ext>
            </a:extLst>
          </p:cNvPr>
          <p:cNvSpPr>
            <a:spLocks noGrp="1"/>
          </p:cNvSpPr>
          <p:nvPr>
            <p:ph sz="quarter" idx="15"/>
          </p:nvPr>
        </p:nvSpPr>
        <p:spPr>
          <a:xfrm>
            <a:off x="267652" y="6407928"/>
            <a:ext cx="2691624" cy="323172"/>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9229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7AF1-3FA3-4BC2-9518-7FC233F9C9A8}"/>
              </a:ext>
            </a:extLst>
          </p:cNvPr>
          <p:cNvSpPr>
            <a:spLocks noGrp="1"/>
          </p:cNvSpPr>
          <p:nvPr>
            <p:ph type="title"/>
          </p:nvPr>
        </p:nvSpPr>
        <p:spPr>
          <a:xfrm>
            <a:off x="722631" y="970948"/>
            <a:ext cx="2213757" cy="1379198"/>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Secure your application and improve performance</a:t>
            </a:r>
          </a:p>
        </p:txBody>
      </p:sp>
      <p:cxnSp>
        <p:nvCxnSpPr>
          <p:cNvPr id="95" name="Straight Connector 94">
            <a:extLst>
              <a:ext uri="{FF2B5EF4-FFF2-40B4-BE49-F238E27FC236}">
                <a16:creationId xmlns:a16="http://schemas.microsoft.com/office/drawing/2014/main" id="{806975E4-C825-4672-B8FE-0D6385738EE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4265BA-D0E5-4870-BD80-CACD67FF8126}"/>
              </a:ext>
            </a:extLst>
          </p:cNvPr>
          <p:cNvSpPr>
            <a:spLocks noGrp="1"/>
          </p:cNvSpPr>
          <p:nvPr>
            <p:ph sz="quarter" idx="13"/>
          </p:nvPr>
        </p:nvSpPr>
        <p:spPr>
          <a:xfrm>
            <a:off x="3635040" y="199678"/>
            <a:ext cx="7948109" cy="3858818"/>
          </a:xfrm>
        </p:spPr>
        <p:txBody>
          <a:bodyPr/>
          <a:lstStyle/>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React to traffic loads with </a:t>
            </a:r>
            <a:r>
              <a:rPr lang="en-US" sz="1600" u="sng" dirty="0">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Azure </a:t>
            </a:r>
            <a:r>
              <a:rPr lang="en-US" sz="1600" u="sng" dirty="0" err="1">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Autoscale</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perform traffic routing and load-balancing through </a:t>
            </a:r>
            <a:r>
              <a:rPr lang="en-US" sz="1600" u="sng" dirty="0">
                <a:solidFill>
                  <a:srgbClr val="0070C0"/>
                </a:solidFill>
                <a:hlinkClick r:id="rId4">
                  <a:extLst>
                    <a:ext uri="{A12FA001-AC4F-418D-AE19-62706E023703}">
                      <ahyp:hlinkClr xmlns:ahyp="http://schemas.microsoft.com/office/drawing/2018/hyperlinkcolor" val="tx"/>
                    </a:ext>
                  </a:extLst>
                </a:hlinkClick>
              </a:rPr>
              <a:t>Azure Front Door</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Reduce latency by placing your content assets closer to your customers, with </a:t>
            </a:r>
            <a:r>
              <a:rPr lang="en-US" sz="1600" u="sng" dirty="0">
                <a:solidFill>
                  <a:srgbClr val="0070C0"/>
                </a:solidFill>
                <a:hlinkClick r:id="rId5">
                  <a:extLst>
                    <a:ext uri="{A12FA001-AC4F-418D-AE19-62706E023703}">
                      <ahyp:hlinkClr xmlns:ahyp="http://schemas.microsoft.com/office/drawing/2018/hyperlinkcolor" val="tx"/>
                    </a:ext>
                  </a:extLst>
                </a:hlinkClick>
              </a:rPr>
              <a:t>Azure Content Delivery Network</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Protect your applications with </a:t>
            </a:r>
            <a:r>
              <a:rPr lang="en-US" sz="1600" u="sng" dirty="0">
                <a:solidFill>
                  <a:srgbClr val="0070C0"/>
                </a:solidFill>
                <a:hlinkClick r:id="rId6">
                  <a:extLst>
                    <a:ext uri="{A12FA001-AC4F-418D-AE19-62706E023703}">
                      <ahyp:hlinkClr xmlns:ahyp="http://schemas.microsoft.com/office/drawing/2018/hyperlinkcolor" val="tx"/>
                    </a:ext>
                  </a:extLst>
                </a:hlinkClick>
              </a:rPr>
              <a:t>Azure Web Application Firewall</a:t>
            </a:r>
            <a:r>
              <a:rPr lang="en-US" sz="1600" dirty="0">
                <a:solidFill>
                  <a:srgbClr val="000000"/>
                </a:solidFill>
                <a:cs typeface="Segoe UI Semilight" panose="020B0402040204020203" pitchFamily="34" charset="0"/>
              </a:rPr>
              <a:t>, Azure Firewall, and Application Gateway</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Improve your security posture and threat protection with </a:t>
            </a:r>
            <a:r>
              <a:rPr lang="en-US" sz="1600" u="sng" dirty="0">
                <a:solidFill>
                  <a:srgbClr val="0563C1"/>
                </a:solidFill>
                <a:ea typeface="Calibri" panose="020F0502020204030204"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Security Center</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extensive compliance certifications</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Intelligent </a:t>
            </a:r>
            <a:r>
              <a:rPr lang="en-US" sz="1600" u="sng" dirty="0">
                <a:solidFill>
                  <a:srgbClr val="0070C0"/>
                </a:solidFill>
                <a:hlinkClick r:id="rId8">
                  <a:extLst>
                    <a:ext uri="{A12FA001-AC4F-418D-AE19-62706E023703}">
                      <ahyp:hlinkClr xmlns:ahyp="http://schemas.microsoft.com/office/drawing/2018/hyperlinkcolor" val="tx"/>
                    </a:ext>
                  </a:extLst>
                </a:hlinkClick>
              </a:rPr>
              <a:t>threat detection</a:t>
            </a:r>
            <a:r>
              <a:rPr lang="en-US" sz="1600" u="sng" dirty="0">
                <a:solidFill>
                  <a:srgbClr val="0070C0"/>
                </a:solidFill>
              </a:rPr>
              <a:t> </a:t>
            </a:r>
            <a:r>
              <a:rPr lang="en-US" sz="1600" dirty="0">
                <a:solidFill>
                  <a:srgbClr val="000000"/>
                </a:solidFill>
                <a:cs typeface="Segoe UI Semilight" panose="020B0402040204020203" pitchFamily="34" charset="0"/>
              </a:rPr>
              <a:t>and proactive </a:t>
            </a:r>
            <a:r>
              <a:rPr lang="en-US" sz="1600" u="sng" dirty="0">
                <a:solidFill>
                  <a:srgbClr val="0070C0"/>
                </a:solidFill>
                <a:hlinkClick r:id="rId9">
                  <a:extLst>
                    <a:ext uri="{A12FA001-AC4F-418D-AE19-62706E023703}">
                      <ahyp:hlinkClr xmlns:ahyp="http://schemas.microsoft.com/office/drawing/2018/hyperlinkcolor" val="tx"/>
                    </a:ext>
                  </a:extLst>
                </a:hlinkClick>
              </a:rPr>
              <a:t>vulnerability assessment</a:t>
            </a:r>
            <a:r>
              <a:rPr lang="en-US" sz="1600" u="sng" dirty="0">
                <a:solidFill>
                  <a:srgbClr val="0070C0"/>
                </a:solidFill>
              </a:rPr>
              <a:t> </a:t>
            </a:r>
            <a:r>
              <a:rPr lang="en-US" sz="1600" dirty="0">
                <a:solidFill>
                  <a:srgbClr val="000000"/>
                </a:solidFill>
                <a:cs typeface="Segoe UI Semilight" panose="020B0402040204020203" pitchFamily="34" charset="0"/>
              </a:rPr>
              <a:t>alert and remediate potential threats to the database</a:t>
            </a:r>
          </a:p>
          <a:p>
            <a:pPr marL="231775" lvl="0" indent="-231775" defTabSz="932742">
              <a:lnSpc>
                <a:spcPct val="100000"/>
              </a:lnSpc>
              <a:spcBef>
                <a:spcPts val="0"/>
              </a:spcBef>
              <a:spcAft>
                <a:spcPts val="500"/>
              </a:spcAft>
              <a:buSzPct val="100000"/>
              <a:defRPr/>
            </a:pPr>
            <a:r>
              <a:rPr lang="en-US" sz="1600" u="sng" dirty="0">
                <a:solidFill>
                  <a:srgbClr val="0070C0"/>
                </a:solidFill>
                <a:hlinkClick r:id="rId10">
                  <a:extLst>
                    <a:ext uri="{A12FA001-AC4F-418D-AE19-62706E023703}">
                      <ahyp:hlinkClr xmlns:ahyp="http://schemas.microsoft.com/office/drawing/2018/hyperlinkcolor" val="tx"/>
                    </a:ext>
                  </a:extLst>
                </a:hlinkClick>
              </a:rPr>
              <a:t>Layers of security</a:t>
            </a:r>
            <a:r>
              <a:rPr lang="en-US" sz="1600" dirty="0">
                <a:solidFill>
                  <a:srgbClr val="0070C0"/>
                </a:solidFill>
              </a:rPr>
              <a:t> </a:t>
            </a:r>
            <a:r>
              <a:rPr lang="en-US" sz="1600" dirty="0">
                <a:solidFill>
                  <a:srgbClr val="000000"/>
                </a:solidFill>
                <a:cs typeface="Segoe UI Semilight" panose="020B0402040204020203" pitchFamily="34" charset="0"/>
              </a:rPr>
              <a:t>with the broadest range of </a:t>
            </a:r>
            <a:r>
              <a:rPr lang="en-US" sz="1600" u="sng" dirty="0">
                <a:solidFill>
                  <a:srgbClr val="0070C0"/>
                </a:solidFill>
                <a:hlinkClick r:id="rId11">
                  <a:extLst>
                    <a:ext uri="{A12FA001-AC4F-418D-AE19-62706E023703}">
                      <ahyp:hlinkClr xmlns:ahyp="http://schemas.microsoft.com/office/drawing/2018/hyperlinkcolor" val="tx"/>
                    </a:ext>
                  </a:extLst>
                </a:hlinkClick>
              </a:rPr>
              <a:t>built-in security controls</a:t>
            </a:r>
            <a:r>
              <a:rPr lang="en-US" sz="1600" dirty="0">
                <a:solidFill>
                  <a:srgbClr val="0070C0"/>
                </a:solidFill>
                <a:cs typeface="Segoe UI Semilight" panose="020B0402040204020203" pitchFamily="34" charset="0"/>
              </a:rPr>
              <a:t> </a:t>
            </a:r>
            <a:r>
              <a:rPr lang="en-US" sz="1600" dirty="0">
                <a:solidFill>
                  <a:srgbClr val="000000"/>
                </a:solidFill>
                <a:cs typeface="Segoe UI Semilight" panose="020B0402040204020203" pitchFamily="34" charset="0"/>
              </a:rPr>
              <a:t>across T-SQL, authentication, networking and key management</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Most </a:t>
            </a:r>
            <a:r>
              <a:rPr lang="en-US" sz="1600" u="sng" dirty="0">
                <a:solidFill>
                  <a:srgbClr val="0070C0"/>
                </a:solidFill>
                <a:hlinkClick r:id="rId12">
                  <a:extLst>
                    <a:ext uri="{A12FA001-AC4F-418D-AE19-62706E023703}">
                      <ahyp:hlinkClr xmlns:ahyp="http://schemas.microsoft.com/office/drawing/2018/hyperlinkcolor" val="tx"/>
                    </a:ext>
                  </a:extLst>
                </a:hlinkClick>
              </a:rPr>
              <a:t>comprehensive compliance coverage </a:t>
            </a:r>
            <a:r>
              <a:rPr lang="en-US" sz="1600" dirty="0">
                <a:solidFill>
                  <a:srgbClr val="000000"/>
                </a:solidFill>
                <a:cs typeface="Segoe UI Semilight" panose="020B0402040204020203" pitchFamily="34" charset="0"/>
              </a:rPr>
              <a:t>(90+ offerings) of any cloud database service</a:t>
            </a:r>
          </a:p>
        </p:txBody>
      </p:sp>
      <p:sp>
        <p:nvSpPr>
          <p:cNvPr id="36" name="Rectangle 35">
            <a:extLst>
              <a:ext uri="{FF2B5EF4-FFF2-40B4-BE49-F238E27FC236}">
                <a16:creationId xmlns:a16="http://schemas.microsoft.com/office/drawing/2014/main" id="{FE88E78D-49BC-4BC6-A5CF-0EBB01E9669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A594CB0-30F0-45A9-A271-6AC4B190028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4794BB4-E816-48FF-AE43-A13BB1C55F00}"/>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AD1D3AE3-F666-4F84-AE8E-F05E6621D973}"/>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B8CBC1BE-222C-41D0-8CB8-7C6322057868}"/>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2C60B3D4-BC02-4236-B7AE-B573D7394B48}"/>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BA725171-213E-4BA2-BE6C-DF17BA0C22B5}"/>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29766D-9D93-4DE4-B1C9-77D98DA9BFDC}"/>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10CE01BB-26A1-469D-9B8F-9B932E0DFE80}"/>
              </a:ext>
              <a:ext uri="{C183D7F6-B498-43B3-948B-1728B52AA6E4}">
                <adec:decorative xmlns:adec="http://schemas.microsoft.com/office/drawing/2017/decorative" val="1"/>
              </a:ext>
            </a:extLst>
          </p:cNvPr>
          <p:cNvSpPr txBox="1"/>
          <p:nvPr/>
        </p:nvSpPr>
        <p:spPr>
          <a:xfrm>
            <a:off x="629387" y="5328708"/>
            <a:ext cx="3223522" cy="88984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187DD2A5-0FF0-472E-9392-BC4C6A40BA6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17EEA9-2B84-46FE-918D-14767585961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275C2F4-2570-4BF0-B3E1-E10E1B528DFD}"/>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EE16A5B-C87D-4AE9-B3BF-29BD40B154AA}"/>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96D0287-0605-4DFD-BD9A-D94188399C7E}"/>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4DA5A2E1-9A0C-4984-8B08-A290DCCE7632}"/>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5D9C4A75-9ABF-4C69-B2EA-37D671DAEDFD}"/>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144017F8-7033-4DA9-B5BC-461FCD5CC277}"/>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DF585210-05BD-4444-BD68-A5CF205C7A20}"/>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95E94053-1213-441E-A160-1AC1E5E9B9C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744BAB2D-B9D3-4712-BCED-D9E634323B1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71F50F65-4D3C-4826-A5CD-A8F314D22204}"/>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616430F0-0BE1-4DD5-9ADB-69536C450CF7}"/>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F056CB4-661F-49FA-8D3B-DCB64D4D2E0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8FAFF57B-6ABE-44FC-8EFF-93A947D6546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214E340A-472B-43CE-A816-E48186DDA7E2}"/>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8" name="Straight Connector 87">
            <a:extLst>
              <a:ext uri="{FF2B5EF4-FFF2-40B4-BE49-F238E27FC236}">
                <a16:creationId xmlns:a16="http://schemas.microsoft.com/office/drawing/2014/main" id="{26A844B3-D508-441D-B354-2064E8A8968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6B95CCC-6805-485E-B223-DC39023ABAB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B3BB832-FFE6-4C4F-8F6B-038D7FDE0CC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32E5EB4E-8265-4F1D-9A9E-7C94F7C25132}"/>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F73966C-C1E6-44E5-9610-2674CCB83A41}"/>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5D07838-E7C9-4DD3-98EF-93CA00F52B5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228D74CF-7CD9-4877-8BBA-592CAC9F5E29}"/>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3ECC0A5B-2F77-46C0-B3E8-9D5CE396D2DD}"/>
              </a:ext>
            </a:extLst>
          </p:cNvPr>
          <p:cNvSpPr>
            <a:spLocks noGrp="1"/>
          </p:cNvSpPr>
          <p:nvPr>
            <p:ph sz="quarter" idx="14"/>
          </p:nvPr>
        </p:nvSpPr>
        <p:spPr>
          <a:xfrm>
            <a:off x="8438493" y="5432687"/>
            <a:ext cx="3141481" cy="587525"/>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8CEC74AB-3073-4F77-A494-98F13F81365D}"/>
              </a:ext>
            </a:extLst>
          </p:cNvPr>
          <p:cNvSpPr>
            <a:spLocks noGrp="1"/>
          </p:cNvSpPr>
          <p:nvPr>
            <p:ph sz="quarter" idx="15"/>
          </p:nvPr>
        </p:nvSpPr>
        <p:spPr>
          <a:xfrm>
            <a:off x="267979" y="6411951"/>
            <a:ext cx="3000375" cy="400050"/>
          </a:xfrm>
        </p:spPr>
        <p:txBody>
          <a:bodyPr/>
          <a:lstStyle/>
          <a:p>
            <a:pPr marL="0" lvl="0" indent="0" defTabSz="914367">
              <a:lnSpc>
                <a:spcPct val="100000"/>
              </a:lnSpc>
              <a:spcBef>
                <a:spcPts val="0"/>
              </a:spcBef>
              <a:buNone/>
              <a:defRPr/>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87029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A14-B9AB-47D7-9801-0DF0630F7151}"/>
              </a:ext>
            </a:extLst>
          </p:cNvPr>
          <p:cNvSpPr>
            <a:spLocks noGrp="1"/>
          </p:cNvSpPr>
          <p:nvPr>
            <p:ph type="title"/>
          </p:nvPr>
        </p:nvSpPr>
        <p:spPr>
          <a:xfrm>
            <a:off x="723567" y="967440"/>
            <a:ext cx="2546309" cy="246221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Unparalleled developer productivity means you can ship new features faster and maximize value per dev cycle </a:t>
            </a:r>
          </a:p>
        </p:txBody>
      </p:sp>
      <p:cxnSp>
        <p:nvCxnSpPr>
          <p:cNvPr id="86" name="Straight Connector 85">
            <a:extLst>
              <a:ext uri="{FF2B5EF4-FFF2-40B4-BE49-F238E27FC236}">
                <a16:creationId xmlns:a16="http://schemas.microsoft.com/office/drawing/2014/main" id="{244CE3B8-D8A9-4FF3-962D-7373AE255A9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CEB3EB-D941-4167-905B-63B18FA91106}"/>
              </a:ext>
            </a:extLst>
          </p:cNvPr>
          <p:cNvSpPr>
            <a:spLocks noGrp="1"/>
          </p:cNvSpPr>
          <p:nvPr>
            <p:ph sz="quarter" idx="13"/>
          </p:nvPr>
        </p:nvSpPr>
        <p:spPr>
          <a:xfrm>
            <a:off x="3714366" y="649498"/>
            <a:ext cx="7774636" cy="3218747"/>
          </a:xfrm>
        </p:spPr>
        <p:txBody>
          <a:bodyPr/>
          <a:lstStyle/>
          <a:p>
            <a:pPr marL="285750" lvl="0" indent="-285750" defTabSz="914400">
              <a:lnSpc>
                <a:spcPct val="100000"/>
              </a:lnSpc>
              <a:spcBef>
                <a:spcPts val="0"/>
              </a:spcBef>
              <a:spcAft>
                <a:spcPts val="500"/>
              </a:spcAft>
            </a:pPr>
            <a:r>
              <a:rPr lang="en-US" sz="1600" dirty="0">
                <a:solidFill>
                  <a:prstClr val="black"/>
                </a:solidFill>
              </a:rPr>
              <a:t>Make and ship changes faster with native integration with Visual Studio, GitHub and App Service</a:t>
            </a:r>
          </a:p>
          <a:p>
            <a:pPr marL="285750" lvl="0" indent="-285750" defTabSz="914400">
              <a:lnSpc>
                <a:spcPct val="100000"/>
              </a:lnSpc>
              <a:spcBef>
                <a:spcPts val="0"/>
              </a:spcBef>
              <a:spcAft>
                <a:spcPts val="500"/>
              </a:spcAft>
            </a:pPr>
            <a:r>
              <a:rPr lang="en-US" sz="1600" dirty="0">
                <a:solidFill>
                  <a:prstClr val="black"/>
                </a:solidFill>
              </a:rPr>
              <a:t>Seamless </a:t>
            </a:r>
            <a:r>
              <a:rPr lang="en-US" sz="1600" u="sng" dirty="0">
                <a:solidFill>
                  <a:srgbClr val="0070C0"/>
                </a:solidFill>
                <a:hlinkClick r:id="rId3">
                  <a:extLst>
                    <a:ext uri="{A12FA001-AC4F-418D-AE19-62706E023703}">
                      <ahyp:hlinkClr xmlns:ahyp="http://schemas.microsoft.com/office/drawing/2018/hyperlinkcolor" val="tx"/>
                    </a:ext>
                  </a:extLst>
                </a:hlinkClick>
              </a:rPr>
              <a:t>remote</a:t>
            </a:r>
            <a:r>
              <a:rPr lang="en-US" sz="1600" dirty="0">
                <a:solidFill>
                  <a:prstClr val="black"/>
                </a:solidFill>
              </a:rPr>
              <a:t> and </a:t>
            </a:r>
            <a:r>
              <a:rPr lang="en-US" sz="1600" u="sng" dirty="0">
                <a:solidFill>
                  <a:srgbClr val="0070C0"/>
                </a:solidFill>
                <a:hlinkClick r:id="rId4">
                  <a:extLst>
                    <a:ext uri="{A12FA001-AC4F-418D-AE19-62706E023703}">
                      <ahyp:hlinkClr xmlns:ahyp="http://schemas.microsoft.com/office/drawing/2018/hyperlinkcolor" val="tx"/>
                    </a:ext>
                  </a:extLst>
                </a:hlinkClick>
              </a:rPr>
              <a:t>live-site</a:t>
            </a:r>
            <a:r>
              <a:rPr lang="en-US" sz="1600" dirty="0">
                <a:solidFill>
                  <a:prstClr val="black"/>
                </a:solidFill>
              </a:rPr>
              <a:t> debugging for ASP.NET apps lets you diagnose issues and production environments and resolve quickly, without impacting traffic </a:t>
            </a:r>
          </a:p>
          <a:p>
            <a:pPr marL="285750" lvl="0" indent="-285750" defTabSz="914400">
              <a:lnSpc>
                <a:spcPct val="100000"/>
              </a:lnSpc>
              <a:spcBef>
                <a:spcPts val="0"/>
              </a:spcBef>
              <a:spcAft>
                <a:spcPts val="500"/>
              </a:spcAft>
            </a:pPr>
            <a:r>
              <a:rPr lang="en-US" sz="1600" dirty="0">
                <a:solidFill>
                  <a:prstClr val="black"/>
                </a:solidFill>
              </a:rPr>
              <a:t>Create </a:t>
            </a:r>
            <a:r>
              <a:rPr lang="en-US" sz="1600" u="sng" dirty="0">
                <a:solidFill>
                  <a:srgbClr val="0070C0"/>
                </a:solidFill>
                <a:hlinkClick r:id="rId5">
                  <a:extLst>
                    <a:ext uri="{A12FA001-AC4F-418D-AE19-62706E023703}">
                      <ahyp:hlinkClr xmlns:ahyp="http://schemas.microsoft.com/office/drawing/2018/hyperlinkcolor" val="tx"/>
                    </a:ext>
                  </a:extLst>
                </a:hlinkClick>
              </a:rPr>
              <a:t>custom automated workflows</a:t>
            </a:r>
            <a:r>
              <a:rPr lang="en-US" sz="1600" dirty="0">
                <a:solidFill>
                  <a:srgbClr val="0070C0"/>
                </a:solidFill>
              </a:rPr>
              <a:t> </a:t>
            </a:r>
            <a:r>
              <a:rPr lang="en-US" sz="1600" dirty="0">
                <a:solidFill>
                  <a:prstClr val="black"/>
                </a:solidFill>
              </a:rPr>
              <a:t>to build, test, package, release and deploy to Azure following a push or pull request, using GitHub Actions</a:t>
            </a:r>
          </a:p>
          <a:p>
            <a:pPr marL="285750" lvl="0" indent="-285750" defTabSz="914400">
              <a:lnSpc>
                <a:spcPct val="100000"/>
              </a:lnSpc>
              <a:spcBef>
                <a:spcPts val="0"/>
              </a:spcBef>
              <a:spcAft>
                <a:spcPts val="500"/>
              </a:spcAft>
            </a:pPr>
            <a:r>
              <a:rPr lang="en-US" sz="1600" dirty="0">
                <a:solidFill>
                  <a:prstClr val="black"/>
                </a:solidFill>
              </a:rPr>
              <a:t>Build end-to-end Continuous Integration/Continuous Deployment (CI/CD) capabilities directly in the repository</a:t>
            </a:r>
          </a:p>
          <a:p>
            <a:pPr marL="285750" lvl="0" indent="-285750" defTabSz="914400">
              <a:lnSpc>
                <a:spcPct val="100000"/>
              </a:lnSpc>
              <a:spcBef>
                <a:spcPts val="0"/>
              </a:spcBef>
              <a:spcAft>
                <a:spcPts val="500"/>
              </a:spcAft>
              <a:buClr>
                <a:srgbClr val="000000"/>
              </a:buClr>
            </a:pPr>
            <a:r>
              <a:rPr lang="en-US" sz="1600" u="sng" dirty="0">
                <a:solidFill>
                  <a:srgbClr val="0070C0"/>
                </a:solidFill>
                <a:hlinkClick r:id="rId6">
                  <a:extLst>
                    <a:ext uri="{A12FA001-AC4F-418D-AE19-62706E023703}">
                      <ahyp:hlinkClr xmlns:ahyp="http://schemas.microsoft.com/office/drawing/2018/hyperlinkcolor" val="tx"/>
                    </a:ext>
                  </a:extLst>
                </a:hlinkClick>
              </a:rPr>
              <a:t>Publish code updates</a:t>
            </a:r>
            <a:r>
              <a:rPr lang="en-US" sz="1600" dirty="0">
                <a:solidFill>
                  <a:srgbClr val="0070C0"/>
                </a:solidFill>
              </a:rPr>
              <a:t> </a:t>
            </a:r>
            <a:r>
              <a:rPr lang="en-US" sz="1600" dirty="0">
                <a:solidFill>
                  <a:prstClr val="black"/>
                </a:solidFill>
              </a:rPr>
              <a:t>directly to App Service with VS and VS Code integration</a:t>
            </a:r>
          </a:p>
          <a:p>
            <a:pPr marL="285750" lvl="0" indent="-285750" defTabSz="914400">
              <a:lnSpc>
                <a:spcPct val="100000"/>
              </a:lnSpc>
              <a:spcBef>
                <a:spcPts val="0"/>
              </a:spcBef>
              <a:spcAft>
                <a:spcPts val="500"/>
              </a:spcAft>
            </a:pPr>
            <a:r>
              <a:rPr lang="en-US" sz="1600" dirty="0">
                <a:solidFill>
                  <a:prstClr val="black"/>
                </a:solidFill>
              </a:rPr>
              <a:t>Ensure governance from anywhere by using Azure Policy to maintain visibility into whether your codebase or services are compromised</a:t>
            </a:r>
          </a:p>
        </p:txBody>
      </p:sp>
      <p:sp>
        <p:nvSpPr>
          <p:cNvPr id="35" name="Rectangle 34">
            <a:extLst>
              <a:ext uri="{FF2B5EF4-FFF2-40B4-BE49-F238E27FC236}">
                <a16:creationId xmlns:a16="http://schemas.microsoft.com/office/drawing/2014/main" id="{EB9063E4-C821-4654-9888-C718C98E97A0}"/>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B09C38CC-1EE4-4CA7-9D57-8985C309A035}"/>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C3339B51-C183-498D-96D6-2D6A64D59A64}"/>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4954A391-4400-4A66-8FB5-82569EF260E0}"/>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3B2900-F70B-445C-BDFA-90AE93F68618}"/>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CD8E957-6F06-4D47-BA29-942262D65BD8}"/>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FD2185F-23CD-44FE-AD67-9D0FCBEC5DE3}"/>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EFB4DDA-AEAD-4643-B418-4EAD10993DB4}"/>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46488E1E-86F6-4895-96DD-8A8F29412188}"/>
              </a:ext>
            </a:extLst>
          </p:cNvPr>
          <p:cNvSpPr>
            <a:spLocks noGrp="1"/>
          </p:cNvSpPr>
          <p:nvPr>
            <p:ph sz="quarter" idx="14"/>
          </p:nvPr>
        </p:nvSpPr>
        <p:spPr>
          <a:xfrm>
            <a:off x="673935" y="5431449"/>
            <a:ext cx="3223510" cy="33014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Stand up critical capabilities</a:t>
            </a:r>
          </a:p>
        </p:txBody>
      </p:sp>
      <p:cxnSp>
        <p:nvCxnSpPr>
          <p:cNvPr id="45" name="Straight Connector 44">
            <a:extLst>
              <a:ext uri="{FF2B5EF4-FFF2-40B4-BE49-F238E27FC236}">
                <a16:creationId xmlns:a16="http://schemas.microsoft.com/office/drawing/2014/main" id="{6A6BE5EA-F23A-41C4-992B-CB7E7EE2062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BFF64A6-C718-4619-82FE-66BD136CD1CC}"/>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A3FDC85D-DB57-4285-9F63-FA0D46CB9854}"/>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7A609619-34AA-4997-B7AF-0BE36A38CE1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28DB734B-8D62-4C06-9584-45AB0A70D5E9}"/>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1ABA15-BF6C-4162-AF7A-AE7566B0E997}"/>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A10CD959-A6A3-41C3-A9DA-74031EFEF5DB}"/>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Extend applications to interact with any system and</a:t>
            </a:r>
            <a:br>
              <a:rPr lang="en-US" b="1" dirty="0">
                <a:solidFill>
                  <a:schemeClr val="tx1">
                    <a:lumMod val="85000"/>
                    <a:lumOff val="15000"/>
                  </a:schemeClr>
                </a:solidFill>
                <a:latin typeface="Segoe UI Semibold"/>
                <a:cs typeface="Segoe UI" panose="020B0502040204020203" pitchFamily="34" charset="0"/>
              </a:rPr>
            </a:br>
            <a:r>
              <a:rPr lang="en-US" b="1" dirty="0">
                <a:solidFill>
                  <a:schemeClr val="tx1">
                    <a:lumMod val="85000"/>
                    <a:lumOff val="15000"/>
                  </a:schemeClr>
                </a:solidFill>
                <a:latin typeface="Segoe UI Semibold"/>
                <a:cs typeface="Segoe UI" panose="020B0502040204020203" pitchFamily="34" charset="0"/>
              </a:rPr>
              <a:t>evolve quickly</a:t>
            </a:r>
          </a:p>
        </p:txBody>
      </p:sp>
      <p:cxnSp>
        <p:nvCxnSpPr>
          <p:cNvPr id="56" name="Straight Connector 55">
            <a:extLst>
              <a:ext uri="{FF2B5EF4-FFF2-40B4-BE49-F238E27FC236}">
                <a16:creationId xmlns:a16="http://schemas.microsoft.com/office/drawing/2014/main" id="{37E51106-4A80-4D90-BC12-3289D6B727C4}"/>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A17A2539-2D6F-4B4A-BEDF-15CCD0811066}"/>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8" name="Graphic 65">
            <a:extLst>
              <a:ext uri="{FF2B5EF4-FFF2-40B4-BE49-F238E27FC236}">
                <a16:creationId xmlns:a16="http://schemas.microsoft.com/office/drawing/2014/main" id="{B1CDFD0B-85F2-4C8F-9108-061ECAA6A468}"/>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59" name="Freeform: Shape 58">
              <a:extLst>
                <a:ext uri="{FF2B5EF4-FFF2-40B4-BE49-F238E27FC236}">
                  <a16:creationId xmlns:a16="http://schemas.microsoft.com/office/drawing/2014/main" id="{4F43400B-51C6-4978-B14C-A1226D6D3F5D}"/>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2FB09B2-5DDE-456B-BD23-8C1F37F4340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B5B5C74-982D-4E27-977D-88C7603CD3F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69B1DD8-9D7F-4FDB-819E-362DFEE84D38}"/>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F63089-4946-4CA7-9F6D-37D246B9B5B5}"/>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D4CA5C3-767C-4CC5-AC6B-3D2FCC96AB1C}"/>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39C68A2-2DD8-40B3-9C99-C32EEEF2080D}"/>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5EF8DD-D814-4977-845C-56B058D4B163}"/>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656FC46-2F74-45FF-B293-E1D15FC7FBE6}"/>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94158E2-C8E8-4591-8D07-E2DC90E64933}"/>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7C577E4-1082-49A1-8CA3-41BA9953435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4CB4FAD6-3147-4C57-8349-F5C7A2568BD2}"/>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B8D3EC2-EBCF-4957-A9F5-1775D4355BB0}"/>
              </a:ext>
            </a:extLst>
          </p:cNvPr>
          <p:cNvSpPr>
            <a:spLocks noGrp="1"/>
          </p:cNvSpPr>
          <p:nvPr>
            <p:ph sz="quarter" idx="15"/>
          </p:nvPr>
        </p:nvSpPr>
        <p:spPr>
          <a:xfrm>
            <a:off x="266395" y="6406184"/>
            <a:ext cx="2771775" cy="392112"/>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2414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1C91-3605-4F3C-9036-8DD6CBB748BA}"/>
              </a:ext>
            </a:extLst>
          </p:cNvPr>
          <p:cNvSpPr>
            <a:spLocks noGrp="1"/>
          </p:cNvSpPr>
          <p:nvPr>
            <p:ph type="title"/>
          </p:nvPr>
        </p:nvSpPr>
        <p:spPr>
          <a:xfrm>
            <a:off x="720354" y="970352"/>
            <a:ext cx="2707371" cy="1805501"/>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Add new modalities and connect your app to the data and systems it needs to serve users</a:t>
            </a:r>
          </a:p>
        </p:txBody>
      </p:sp>
      <p:cxnSp>
        <p:nvCxnSpPr>
          <p:cNvPr id="89" name="Straight Connector 88">
            <a:extLst>
              <a:ext uri="{FF2B5EF4-FFF2-40B4-BE49-F238E27FC236}">
                <a16:creationId xmlns:a16="http://schemas.microsoft.com/office/drawing/2014/main" id="{9C0D1EE8-B031-478B-82A9-06D3160266EA}"/>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CD24DB-880B-4871-A153-1637D523B0DF}"/>
              </a:ext>
            </a:extLst>
          </p:cNvPr>
          <p:cNvSpPr>
            <a:spLocks noGrp="1"/>
          </p:cNvSpPr>
          <p:nvPr>
            <p:ph sz="quarter" idx="13"/>
          </p:nvPr>
        </p:nvSpPr>
        <p:spPr>
          <a:xfrm>
            <a:off x="3716483" y="648857"/>
            <a:ext cx="7164043" cy="1907343"/>
          </a:xfrm>
        </p:spPr>
        <p:txBody>
          <a:bodyPr/>
          <a:lstStyle/>
          <a:p>
            <a:pPr marL="285750" lvl="0" indent="-285750" defTabSz="914400">
              <a:lnSpc>
                <a:spcPct val="100000"/>
              </a:lnSpc>
              <a:spcBef>
                <a:spcPts val="0"/>
              </a:spcBef>
              <a:spcAft>
                <a:spcPts val="500"/>
              </a:spcAft>
            </a:pPr>
            <a:r>
              <a:rPr lang="en-US" sz="1600" dirty="0">
                <a:solidFill>
                  <a:prstClr val="black"/>
                </a:solidFill>
              </a:rPr>
              <a:t>Easily connect to new data sources and bring insights from other apps and systems with hundreds of pre-built Logic Apps</a:t>
            </a:r>
          </a:p>
          <a:p>
            <a:pPr marL="285750" lvl="0" indent="-285750" defTabSz="914400">
              <a:lnSpc>
                <a:spcPct val="100000"/>
              </a:lnSpc>
              <a:spcBef>
                <a:spcPts val="0"/>
              </a:spcBef>
              <a:spcAft>
                <a:spcPts val="500"/>
              </a:spcAft>
            </a:pPr>
            <a:r>
              <a:rPr lang="en-US" sz="1600" dirty="0">
                <a:solidFill>
                  <a:prstClr val="black"/>
                </a:solidFill>
              </a:rPr>
              <a:t>Automatically turn legacy web services into modern REST-based APIs by creating façades for your back-end services</a:t>
            </a:r>
          </a:p>
          <a:p>
            <a:pPr marL="285750" lvl="0" indent="-285750" defTabSz="914400">
              <a:lnSpc>
                <a:spcPct val="100000"/>
              </a:lnSpc>
              <a:spcBef>
                <a:spcPts val="0"/>
              </a:spcBef>
              <a:spcAft>
                <a:spcPts val="500"/>
              </a:spcAft>
            </a:pPr>
            <a:r>
              <a:rPr lang="en-US" sz="1600" dirty="0">
                <a:solidFill>
                  <a:prstClr val="black"/>
                </a:solidFill>
              </a:rPr>
              <a:t>Connect on-premises APIs to cloud services with </a:t>
            </a:r>
            <a:r>
              <a:rPr lang="en-US" sz="1600" u="sng" dirty="0">
                <a:solidFill>
                  <a:srgbClr val="0070C0"/>
                </a:solidFill>
                <a:hlinkClick r:id="rId3">
                  <a:extLst>
                    <a:ext uri="{A12FA001-AC4F-418D-AE19-62706E023703}">
                      <ahyp:hlinkClr xmlns:ahyp="http://schemas.microsoft.com/office/drawing/2018/hyperlinkcolor" val="tx"/>
                    </a:ext>
                  </a:extLst>
                </a:hlinkClick>
              </a:rPr>
              <a:t>API Management</a:t>
            </a:r>
            <a:br>
              <a:rPr lang="en-US" sz="1600" dirty="0">
                <a:solidFill>
                  <a:prstClr val="black"/>
                </a:solidFill>
              </a:rPr>
            </a:br>
            <a:r>
              <a:rPr lang="en-US" sz="1600" dirty="0">
                <a:solidFill>
                  <a:prstClr val="black"/>
                </a:solidFill>
              </a:rPr>
              <a:t>Optimize your website for mobile to reach more customers and reduce site search time with interactive bots</a:t>
            </a:r>
          </a:p>
        </p:txBody>
      </p:sp>
      <p:sp>
        <p:nvSpPr>
          <p:cNvPr id="34" name="Rectangle 33">
            <a:extLst>
              <a:ext uri="{FF2B5EF4-FFF2-40B4-BE49-F238E27FC236}">
                <a16:creationId xmlns:a16="http://schemas.microsoft.com/office/drawing/2014/main" id="{7C132F2F-F52C-4E8E-8F97-C1300559A1A6}"/>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ABD6279-A48F-4763-90A1-28DDFE58C34F}"/>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3E7A49E-DC0C-4C62-B181-A07072F33B76}"/>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1" name="Freeform: Shape 40">
              <a:extLst>
                <a:ext uri="{FF2B5EF4-FFF2-40B4-BE49-F238E27FC236}">
                  <a16:creationId xmlns:a16="http://schemas.microsoft.com/office/drawing/2014/main" id="{B8ACC1F6-75AF-44D8-B44D-EEFA75AD2388}"/>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468F490-E6D1-40BA-B886-F9FF4DEB10D4}"/>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F59D180-E7DE-4D60-80C5-13BBD61A7665}"/>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389C-D5B5-4605-A14E-63E6C1BC89E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664AE4B-83ED-4F0C-B714-60351EAFC699}"/>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1BF17C1-2113-42AA-ADC5-81CAB5897979}"/>
              </a:ext>
              <a:ext uri="{C183D7F6-B498-43B3-948B-1728B52AA6E4}">
                <adec:decorative xmlns:adec="http://schemas.microsoft.com/office/drawing/2017/decorative" val="1"/>
              </a:ext>
            </a:extLst>
          </p:cNvPr>
          <p:cNvSpPr txBox="1"/>
          <p:nvPr/>
        </p:nvSpPr>
        <p:spPr>
          <a:xfrm>
            <a:off x="629387" y="5328708"/>
            <a:ext cx="3223522" cy="86534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37" name="Straight Connector 36">
            <a:extLst>
              <a:ext uri="{FF2B5EF4-FFF2-40B4-BE49-F238E27FC236}">
                <a16:creationId xmlns:a16="http://schemas.microsoft.com/office/drawing/2014/main" id="{7A1FD9E6-7769-4E3F-AB77-A57ECE769E1C}"/>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9326525-FE72-4903-B9AB-C9D17F9B9DB1}"/>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290ACF3-75C3-414A-A6EE-813C9283EC82}"/>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A088812F-8E9F-4359-BBEA-ECB8DC9F0C66}"/>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A51F7056-43F7-409D-8853-2767EE04A11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BF9533B-14E4-4DCB-8900-6A3DEBD89658}"/>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53054B7-BE6E-4E5D-8E64-4A2AA615BED1}"/>
              </a:ext>
            </a:extLst>
          </p:cNvPr>
          <p:cNvSpPr>
            <a:spLocks noGrp="1"/>
          </p:cNvSpPr>
          <p:nvPr>
            <p:ph sz="quarter" idx="14"/>
          </p:nvPr>
        </p:nvSpPr>
        <p:spPr>
          <a:xfrm>
            <a:off x="4382650" y="5432583"/>
            <a:ext cx="3525149" cy="95290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Extend applications to interact with any system and</a:t>
            </a:r>
            <a:br>
              <a:rPr lang="en-US" sz="1800" b="1" dirty="0">
                <a:solidFill>
                  <a:srgbClr val="FFFFFF"/>
                </a:solidFill>
                <a:latin typeface="Segoe UI Semibold"/>
                <a:cs typeface="Segoe UI" panose="020B0502040204020203" pitchFamily="34" charset="0"/>
              </a:rPr>
            </a:br>
            <a:r>
              <a:rPr lang="en-US" sz="1800" b="1" dirty="0">
                <a:solidFill>
                  <a:srgbClr val="FFFFFF"/>
                </a:solidFill>
                <a:latin typeface="Segoe UI Semibold"/>
                <a:cs typeface="Segoe UI" panose="020B0502040204020203" pitchFamily="34" charset="0"/>
              </a:rPr>
              <a:t>evolve quickly</a:t>
            </a:r>
          </a:p>
        </p:txBody>
      </p:sp>
      <p:cxnSp>
        <p:nvCxnSpPr>
          <p:cNvPr id="71" name="Straight Connector 70">
            <a:extLst>
              <a:ext uri="{FF2B5EF4-FFF2-40B4-BE49-F238E27FC236}">
                <a16:creationId xmlns:a16="http://schemas.microsoft.com/office/drawing/2014/main" id="{53273B6F-8422-489E-BE2D-90303AE84CE3}"/>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913C580-BC89-40F9-871D-DEFD1433F04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3" name="Graphic 65">
            <a:extLst>
              <a:ext uri="{FF2B5EF4-FFF2-40B4-BE49-F238E27FC236}">
                <a16:creationId xmlns:a16="http://schemas.microsoft.com/office/drawing/2014/main" id="{B36AEA5F-72DB-415A-BA0C-743584AF7336}"/>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4" name="Freeform: Shape 73">
              <a:extLst>
                <a:ext uri="{FF2B5EF4-FFF2-40B4-BE49-F238E27FC236}">
                  <a16:creationId xmlns:a16="http://schemas.microsoft.com/office/drawing/2014/main" id="{7D88424C-5C6B-4BF5-A804-9A5045E27CC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8FE5376-A665-4DF2-8AA8-3088B66998F4}"/>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33F98A2-5273-4FE2-BC91-0C99CE1F02D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FF2600A-D7E0-4644-B699-8D892A58EB59}"/>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BC0FEED-71D3-44C1-9D34-DDBBCB2B4326}"/>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B3204DE-C5F9-49F5-AD8C-F212E910BB09}"/>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81D5537-5094-4560-92A3-5F8FD301CC1B}"/>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8219DE7-8785-4257-87B6-0E62F7C135AD}"/>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CC5B4C-6E4B-4355-958A-C33201AB8DA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E99DE89C-E1F0-4818-9EA4-873F740031EB}"/>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72D721B-2DE4-4215-B2E1-0D50B0A6E039}"/>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F27C7D18-298E-442C-BEFA-31D0C35231B3}"/>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3799BAF-BA32-4365-B3AD-EBA70885BB36}"/>
              </a:ext>
            </a:extLst>
          </p:cNvPr>
          <p:cNvSpPr>
            <a:spLocks noGrp="1"/>
          </p:cNvSpPr>
          <p:nvPr>
            <p:ph sz="quarter" idx="15"/>
          </p:nvPr>
        </p:nvSpPr>
        <p:spPr>
          <a:xfrm>
            <a:off x="263761" y="6402918"/>
            <a:ext cx="2818822" cy="246221"/>
          </a:xfrm>
        </p:spPr>
        <p:txBody>
          <a:bodyPr/>
          <a:lstStyle/>
          <a:p>
            <a:pPr marL="0" lvl="0" indent="0" defTabSz="914367">
              <a:lnSpc>
                <a:spcPct val="100000"/>
              </a:lnSpc>
              <a:spcBef>
                <a:spcPts val="0"/>
              </a:spcBef>
              <a:buNone/>
              <a:defRPr/>
            </a:pP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787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EC8D-33DC-4AF5-8DD7-800C93E6F069}"/>
              </a:ext>
            </a:extLst>
          </p:cNvPr>
          <p:cNvSpPr>
            <a:spLocks noGrp="1"/>
          </p:cNvSpPr>
          <p:nvPr>
            <p:ph type="title"/>
          </p:nvPr>
        </p:nvSpPr>
        <p:spPr>
          <a:xfrm>
            <a:off x="719056" y="968315"/>
            <a:ext cx="2879989" cy="1446550"/>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Innovate with confidence on a secure and trusted cloud platform </a:t>
            </a:r>
          </a:p>
        </p:txBody>
      </p:sp>
      <p:cxnSp>
        <p:nvCxnSpPr>
          <p:cNvPr id="87" name="Straight Connector 86">
            <a:extLst>
              <a:ext uri="{FF2B5EF4-FFF2-40B4-BE49-F238E27FC236}">
                <a16:creationId xmlns:a16="http://schemas.microsoft.com/office/drawing/2014/main" id="{828E7094-714E-42C5-B82D-00414C637FA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47BF19-8316-4644-B95A-8F7FC68765CF}"/>
              </a:ext>
            </a:extLst>
          </p:cNvPr>
          <p:cNvSpPr>
            <a:spLocks noGrp="1"/>
          </p:cNvSpPr>
          <p:nvPr>
            <p:ph sz="quarter" idx="13"/>
          </p:nvPr>
        </p:nvSpPr>
        <p:spPr>
          <a:xfrm>
            <a:off x="3712973" y="648155"/>
            <a:ext cx="7005163" cy="3244601"/>
          </a:xfrm>
        </p:spPr>
        <p:txBody>
          <a:bodyPr/>
          <a:lstStyle/>
          <a:p>
            <a:pPr marL="285750" lvl="0" indent="-2857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Built-in web app security</a:t>
            </a:r>
            <a:r>
              <a:rPr lang="en-US" sz="1600" dirty="0">
                <a:solidFill>
                  <a:prstClr val="black"/>
                </a:solidFill>
              </a:rPr>
              <a:t> controls for network, data, identity and logging allows you to scale without worrying about breaching customer confidence</a:t>
            </a:r>
          </a:p>
          <a:p>
            <a:pPr marL="285750" lvl="0" indent="-285750" defTabSz="914400">
              <a:lnSpc>
                <a:spcPct val="100000"/>
              </a:lnSpc>
              <a:spcBef>
                <a:spcPts val="0"/>
              </a:spcBef>
              <a:spcAft>
                <a:spcPts val="500"/>
              </a:spcAft>
            </a:pPr>
            <a:r>
              <a:rPr lang="en-US" sz="1600" dirty="0">
                <a:solidFill>
                  <a:prstClr val="black"/>
                </a:solidFill>
              </a:rPr>
              <a:t>Empower partners and employees to securely access web apps and data while working remote using Azure AD B2B</a:t>
            </a:r>
          </a:p>
          <a:p>
            <a:pPr marL="285750" lvl="0" indent="-285750" defTabSz="914400">
              <a:lnSpc>
                <a:spcPct val="100000"/>
              </a:lnSpc>
              <a:spcBef>
                <a:spcPts val="0"/>
              </a:spcBef>
              <a:spcAft>
                <a:spcPts val="500"/>
              </a:spcAft>
            </a:pPr>
            <a:r>
              <a:rPr lang="en-US" sz="1600" dirty="0">
                <a:solidFill>
                  <a:prstClr val="black"/>
                </a:solidFill>
              </a:rPr>
              <a:t>Increase website security </a:t>
            </a:r>
            <a:r>
              <a:rPr lang="en-US" sz="1600" u="sng" dirty="0">
                <a:solidFill>
                  <a:srgbClr val="0070C0"/>
                </a:solidFill>
                <a:hlinkClick r:id="rId4">
                  <a:extLst>
                    <a:ext uri="{A12FA001-AC4F-418D-AE19-62706E023703}">
                      <ahyp:hlinkClr xmlns:ahyp="http://schemas.microsoft.com/office/drawing/2018/hyperlinkcolor" val="tx"/>
                    </a:ext>
                  </a:extLst>
                </a:hlinkClick>
              </a:rPr>
              <a:t>Azure AD multi-factor authentication</a:t>
            </a:r>
            <a:r>
              <a:rPr lang="en-US" sz="1600" dirty="0">
                <a:solidFill>
                  <a:srgbClr val="0070C0"/>
                </a:solidFill>
              </a:rPr>
              <a:t> </a:t>
            </a:r>
          </a:p>
          <a:p>
            <a:pPr marL="285750" lvl="0" indent="-285750" defTabSz="914400">
              <a:lnSpc>
                <a:spcPct val="100000"/>
              </a:lnSpc>
              <a:spcBef>
                <a:spcPts val="0"/>
              </a:spcBef>
              <a:spcAft>
                <a:spcPts val="500"/>
              </a:spcAft>
            </a:pPr>
            <a:r>
              <a:rPr lang="en-US" sz="1600" u="sng" dirty="0">
                <a:solidFill>
                  <a:srgbClr val="0070C0"/>
                </a:solidFill>
                <a:hlinkClick r:id="rId5">
                  <a:extLst>
                    <a:ext uri="{A12FA001-AC4F-418D-AE19-62706E023703}">
                      <ahyp:hlinkClr xmlns:ahyp="http://schemas.microsoft.com/office/drawing/2018/hyperlinkcolor" val="tx"/>
                    </a:ext>
                  </a:extLst>
                </a:hlinkClick>
              </a:rPr>
              <a:t>Store secrets and credentials</a:t>
            </a:r>
            <a:r>
              <a:rPr lang="en-US" sz="1600" dirty="0">
                <a:solidFill>
                  <a:srgbClr val="0070C0"/>
                </a:solidFill>
              </a:rPr>
              <a:t> </a:t>
            </a:r>
            <a:r>
              <a:rPr lang="en-US" sz="1600" dirty="0">
                <a:solidFill>
                  <a:prstClr val="black"/>
                </a:solidFill>
              </a:rPr>
              <a:t>with no changes to .NET code</a:t>
            </a:r>
          </a:p>
          <a:p>
            <a:pPr marL="285750" lvl="0" indent="-285750" defTabSz="914400">
              <a:lnSpc>
                <a:spcPct val="100000"/>
              </a:lnSpc>
              <a:spcBef>
                <a:spcPts val="0"/>
              </a:spcBef>
              <a:spcAft>
                <a:spcPts val="500"/>
              </a:spcAft>
            </a:pPr>
            <a:r>
              <a:rPr lang="en-US" sz="1600" dirty="0">
                <a:solidFill>
                  <a:prstClr val="black"/>
                </a:solidFill>
              </a:rPr>
              <a:t>Securely expand sign-in options for end customers, including services like Facebook, Google and others for using Azure AD B2C </a:t>
            </a:r>
          </a:p>
          <a:p>
            <a:pPr marL="285750" lvl="0" indent="-285750" defTabSz="914400">
              <a:lnSpc>
                <a:spcPct val="100000"/>
              </a:lnSpc>
              <a:spcBef>
                <a:spcPts val="0"/>
              </a:spcBef>
              <a:spcAft>
                <a:spcPts val="500"/>
              </a:spcAft>
            </a:pPr>
            <a:r>
              <a:rPr lang="en-US" sz="1600" dirty="0">
                <a:solidFill>
                  <a:prstClr val="black"/>
                </a:solidFill>
              </a:rPr>
              <a:t>Maintain customer trust thanks to $1bn+ Azure has made in investments for security R&amp;D and 3,500 cyber security experts</a:t>
            </a:r>
          </a:p>
        </p:txBody>
      </p:sp>
      <p:sp>
        <p:nvSpPr>
          <p:cNvPr id="35" name="Rectangle 34">
            <a:extLst>
              <a:ext uri="{FF2B5EF4-FFF2-40B4-BE49-F238E27FC236}">
                <a16:creationId xmlns:a16="http://schemas.microsoft.com/office/drawing/2014/main" id="{B238E202-8FB6-40F6-9DA9-1CB0B03FEA8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CB6DBEC-C224-47A3-B6BA-34AE8B554FBB}"/>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D549EF41-00EB-4794-9BD1-114C5502B4EB}"/>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3BF0157F-6A13-4EB1-A059-F6329ACE26B1}"/>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0B52F7C-0309-4F6B-965F-1B8199DBDA40}"/>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5F30C82-8115-4584-BBC2-71609C2316E9}"/>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545D0D-6DC2-4B5C-9A5C-517F1F19E2B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DBEE3A1-D68B-4724-9768-CBE89E44EEE8}"/>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332DA1B-9718-4D40-BFF4-B2AE165FF94D}"/>
              </a:ext>
              <a:ext uri="{C183D7F6-B498-43B3-948B-1728B52AA6E4}">
                <adec:decorative xmlns:adec="http://schemas.microsoft.com/office/drawing/2017/decorative" val="1"/>
              </a:ext>
            </a:extLst>
          </p:cNvPr>
          <p:cNvSpPr txBox="1"/>
          <p:nvPr/>
        </p:nvSpPr>
        <p:spPr>
          <a:xfrm>
            <a:off x="629387" y="5328708"/>
            <a:ext cx="3223522" cy="71803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46" name="Straight Connector 45">
            <a:extLst>
              <a:ext uri="{FF2B5EF4-FFF2-40B4-BE49-F238E27FC236}">
                <a16:creationId xmlns:a16="http://schemas.microsoft.com/office/drawing/2014/main" id="{11A05FF6-88F7-486A-B85A-FB436B06490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CDBAF1D-E13C-4CC4-AB63-35A07451AE7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A85E5C94-9F35-4263-BAD6-CECAEE3D51BA}"/>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49" name="Freeform: Shape 48">
              <a:extLst>
                <a:ext uri="{FF2B5EF4-FFF2-40B4-BE49-F238E27FC236}">
                  <a16:creationId xmlns:a16="http://schemas.microsoft.com/office/drawing/2014/main" id="{66B7E75B-30E7-4984-A3F5-F05FC8869162}"/>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9">
              <a:extLst>
                <a:ext uri="{FF2B5EF4-FFF2-40B4-BE49-F238E27FC236}">
                  <a16:creationId xmlns:a16="http://schemas.microsoft.com/office/drawing/2014/main" id="{9B3B53B9-DBBD-41C2-8542-E67C25C4F6AD}"/>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2AE4CA1-306D-44B2-8FDB-84EA68712FE4}"/>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0B34D0E3-ED9A-4D67-A516-240967D8806F}"/>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Extend applications to interact with any system and</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evolve quickly</a:t>
            </a:r>
          </a:p>
        </p:txBody>
      </p:sp>
      <p:cxnSp>
        <p:nvCxnSpPr>
          <p:cNvPr id="53" name="Straight Connector 52">
            <a:extLst>
              <a:ext uri="{FF2B5EF4-FFF2-40B4-BE49-F238E27FC236}">
                <a16:creationId xmlns:a16="http://schemas.microsoft.com/office/drawing/2014/main" id="{08B70F25-90C4-4A5B-9045-1435021D5007}"/>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B34FEB6-2ABF-4833-B8E0-553F43BCAD4E}"/>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2" name="Graphic 65">
            <a:extLst>
              <a:ext uri="{FF2B5EF4-FFF2-40B4-BE49-F238E27FC236}">
                <a16:creationId xmlns:a16="http://schemas.microsoft.com/office/drawing/2014/main" id="{8A85528E-7464-4BD1-B6D3-9B8F283D77B2}"/>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3" name="Freeform: Shape 72">
              <a:extLst>
                <a:ext uri="{FF2B5EF4-FFF2-40B4-BE49-F238E27FC236}">
                  <a16:creationId xmlns:a16="http://schemas.microsoft.com/office/drawing/2014/main" id="{6497FD6A-75F0-4933-BBF6-8D45551D778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2EB64F5-0570-4D47-B599-F0FF5078F5A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AEFA667-FE43-45FA-A4AB-E12381157B6A}"/>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3387A67-AC1A-4523-8180-B1DED77B49B4}"/>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E2729E5-249F-40FA-AA3B-AE7345543410}"/>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81E6FBA-48C0-4404-B075-2CA9617CD921}"/>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3FCE827-7C0F-4849-B8CE-8BB5C990FC9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1002189-DEBB-40E3-9F25-E517230D4726}"/>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4B88E18-494F-4023-B4F3-BDEC6589CA9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2C0F7D3-7D97-4BAA-8929-CD142A4AB75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9909D8C-4B12-419C-88E9-ABA67D0EF77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147CA475-015A-4CE4-AA21-8B1E805B4D16}"/>
              </a:ext>
            </a:extLst>
          </p:cNvPr>
          <p:cNvSpPr>
            <a:spLocks noGrp="1"/>
          </p:cNvSpPr>
          <p:nvPr>
            <p:ph sz="quarter" idx="14"/>
          </p:nvPr>
        </p:nvSpPr>
        <p:spPr>
          <a:xfrm>
            <a:off x="8407681" y="5426343"/>
            <a:ext cx="3186113" cy="442913"/>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2AEDB163-C66B-4D31-84D3-82341E32626B}"/>
              </a:ext>
            </a:extLst>
          </p:cNvPr>
          <p:cNvSpPr>
            <a:spLocks noGrp="1"/>
          </p:cNvSpPr>
          <p:nvPr>
            <p:ph sz="quarter" idx="15"/>
          </p:nvPr>
        </p:nvSpPr>
        <p:spPr>
          <a:xfrm>
            <a:off x="263761" y="6404131"/>
            <a:ext cx="2750596" cy="284875"/>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57900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A283-0F99-2946-BDBC-9884E02E3722}"/>
              </a:ext>
            </a:extLst>
          </p:cNvPr>
          <p:cNvSpPr>
            <a:spLocks noGrp="1"/>
          </p:cNvSpPr>
          <p:nvPr>
            <p:ph type="title"/>
          </p:nvPr>
        </p:nvSpPr>
        <p:spPr>
          <a:xfrm>
            <a:off x="563369" y="473236"/>
            <a:ext cx="11081177" cy="1020602"/>
          </a:xfrm>
        </p:spPr>
        <p:txBody>
          <a:bodyPr/>
          <a:lstStyle/>
          <a:p>
            <a:r>
              <a:rPr lang="en-US" dirty="0"/>
              <a:t>Why modernize with Azure?</a:t>
            </a:r>
          </a:p>
        </p:txBody>
      </p:sp>
      <p:sp>
        <p:nvSpPr>
          <p:cNvPr id="3" name="Content Placeholder 2">
            <a:extLst>
              <a:ext uri="{FF2B5EF4-FFF2-40B4-BE49-F238E27FC236}">
                <a16:creationId xmlns:a16="http://schemas.microsoft.com/office/drawing/2014/main" id="{10C41BC1-4409-44CF-A4A1-BCC65743F813}"/>
              </a:ext>
            </a:extLst>
          </p:cNvPr>
          <p:cNvSpPr>
            <a:spLocks noGrp="1"/>
          </p:cNvSpPr>
          <p:nvPr>
            <p:ph sz="quarter" idx="13"/>
          </p:nvPr>
        </p:nvSpPr>
        <p:spPr>
          <a:xfrm>
            <a:off x="527650" y="1608251"/>
            <a:ext cx="2830512"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Peerless Innovation</a:t>
            </a:r>
          </a:p>
        </p:txBody>
      </p:sp>
      <p:sp>
        <p:nvSpPr>
          <p:cNvPr id="5" name="Content Placeholder 4">
            <a:extLst>
              <a:ext uri="{FF2B5EF4-FFF2-40B4-BE49-F238E27FC236}">
                <a16:creationId xmlns:a16="http://schemas.microsoft.com/office/drawing/2014/main" id="{302A4D7C-0679-4EA6-80A4-93120F646B5B}"/>
              </a:ext>
            </a:extLst>
          </p:cNvPr>
          <p:cNvSpPr>
            <a:spLocks noGrp="1"/>
          </p:cNvSpPr>
          <p:nvPr>
            <p:ph sz="quarter" idx="14"/>
          </p:nvPr>
        </p:nvSpPr>
        <p:spPr>
          <a:xfrm>
            <a:off x="518125" y="2055021"/>
            <a:ext cx="24876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Two decades of investment</a:t>
            </a:r>
          </a:p>
        </p:txBody>
      </p:sp>
      <p:pic>
        <p:nvPicPr>
          <p:cNvPr id="37" name="Picture 36">
            <a:extLst>
              <a:ext uri="{FF2B5EF4-FFF2-40B4-BE49-F238E27FC236}">
                <a16:creationId xmlns:a16="http://schemas.microsoft.com/office/drawing/2014/main" id="{1DC2A276-B5F7-41F4-B9DD-F70F5C193C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9737" y="1907215"/>
            <a:ext cx="535183" cy="535183"/>
          </a:xfrm>
          <a:prstGeom prst="rect">
            <a:avLst/>
          </a:prstGeom>
        </p:spPr>
      </p:pic>
      <p:sp>
        <p:nvSpPr>
          <p:cNvPr id="15" name="Content Placeholder 14">
            <a:extLst>
              <a:ext uri="{FF2B5EF4-FFF2-40B4-BE49-F238E27FC236}">
                <a16:creationId xmlns:a16="http://schemas.microsoft.com/office/drawing/2014/main" id="{17B099F7-68CE-4DE3-8011-B24DC6F7129E}"/>
              </a:ext>
            </a:extLst>
          </p:cNvPr>
          <p:cNvSpPr>
            <a:spLocks noGrp="1"/>
          </p:cNvSpPr>
          <p:nvPr>
            <p:ph sz="quarter" idx="15"/>
          </p:nvPr>
        </p:nvSpPr>
        <p:spPr>
          <a:xfrm>
            <a:off x="5734845" y="1629616"/>
            <a:ext cx="5211762" cy="119341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25+ years of SQL innovation</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 only managed app hosting platform for .NET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Native Visual Studio integrations for live-site debugging</a:t>
            </a:r>
          </a:p>
        </p:txBody>
      </p:sp>
      <p:sp>
        <p:nvSpPr>
          <p:cNvPr id="20" name="Content Placeholder 19">
            <a:extLst>
              <a:ext uri="{FF2B5EF4-FFF2-40B4-BE49-F238E27FC236}">
                <a16:creationId xmlns:a16="http://schemas.microsoft.com/office/drawing/2014/main" id="{1B4BDCF4-5FAF-402E-9D72-DF3E2575DE4A}"/>
              </a:ext>
            </a:extLst>
          </p:cNvPr>
          <p:cNvSpPr>
            <a:spLocks noGrp="1"/>
          </p:cNvSpPr>
          <p:nvPr>
            <p:ph sz="quarter" idx="16"/>
          </p:nvPr>
        </p:nvSpPr>
        <p:spPr>
          <a:xfrm>
            <a:off x="527650" y="2927349"/>
            <a:ext cx="3336731"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Unmatched Experience</a:t>
            </a:r>
          </a:p>
        </p:txBody>
      </p:sp>
      <p:sp>
        <p:nvSpPr>
          <p:cNvPr id="21" name="Content Placeholder 20">
            <a:extLst>
              <a:ext uri="{FF2B5EF4-FFF2-40B4-BE49-F238E27FC236}">
                <a16:creationId xmlns:a16="http://schemas.microsoft.com/office/drawing/2014/main" id="{1FD17D56-DC71-4E67-95EE-7907EF957E85}"/>
              </a:ext>
            </a:extLst>
          </p:cNvPr>
          <p:cNvSpPr>
            <a:spLocks noGrp="1"/>
          </p:cNvSpPr>
          <p:nvPr>
            <p:ph sz="quarter" idx="17"/>
          </p:nvPr>
        </p:nvSpPr>
        <p:spPr>
          <a:xfrm>
            <a:off x="518125" y="3336924"/>
            <a:ext cx="26400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Globally managed offerings</a:t>
            </a:r>
          </a:p>
        </p:txBody>
      </p:sp>
      <p:pic>
        <p:nvPicPr>
          <p:cNvPr id="38" name="Picture 37">
            <a:extLst>
              <a:ext uri="{FF2B5EF4-FFF2-40B4-BE49-F238E27FC236}">
                <a16:creationId xmlns:a16="http://schemas.microsoft.com/office/drawing/2014/main" id="{28D2B8A3-C683-451B-833E-3D956D5448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71535" y="3231840"/>
            <a:ext cx="535183" cy="525626"/>
          </a:xfrm>
          <a:prstGeom prst="rect">
            <a:avLst/>
          </a:prstGeom>
        </p:spPr>
      </p:pic>
      <p:sp>
        <p:nvSpPr>
          <p:cNvPr id="23" name="Content Placeholder 22">
            <a:extLst>
              <a:ext uri="{FF2B5EF4-FFF2-40B4-BE49-F238E27FC236}">
                <a16:creationId xmlns:a16="http://schemas.microsoft.com/office/drawing/2014/main" id="{2AA55C86-C349-4EAC-9CEC-79938DF94B4D}"/>
              </a:ext>
            </a:extLst>
          </p:cNvPr>
          <p:cNvSpPr>
            <a:spLocks noGrp="1"/>
          </p:cNvSpPr>
          <p:nvPr>
            <p:ph sz="quarter" idx="18"/>
          </p:nvPr>
        </p:nvSpPr>
        <p:spPr>
          <a:xfrm>
            <a:off x="5737227" y="2958809"/>
            <a:ext cx="5900543" cy="125049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Shared code base ensures full parity with SQL Server</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Industry leading performance and security for 9T queries daily</a:t>
            </a:r>
            <a:r>
              <a:rPr kumimoji="0" lang="en-US" sz="1400" b="0" i="0" u="none" strike="noStrike" kern="1200" cap="none" spc="0" normalizeH="0" baseline="0" noProof="0" dirty="0">
                <a:ln>
                  <a:noFill/>
                </a:ln>
                <a:solidFill>
                  <a:prstClr val="black"/>
                </a:solidFill>
                <a:effectLst/>
                <a:uLnTx/>
                <a:uFillTx/>
                <a:latin typeface="Segoe UI"/>
                <a:ea typeface="+mn-ea"/>
                <a:cs typeface="+mn-cs"/>
              </a:rPr>
              <a:t>¹</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Host 2M apps and 41B daily requests with 99.95% SLA</a:t>
            </a:r>
            <a:r>
              <a:rPr kumimoji="0" lang="en-US" sz="1400" b="0" i="0" u="none" strike="noStrike" kern="1200" cap="none" spc="0" normalizeH="0" baseline="0" noProof="0" dirty="0">
                <a:ln>
                  <a:noFill/>
                </a:ln>
                <a:solidFill>
                  <a:prstClr val="black"/>
                </a:solidFill>
                <a:effectLst/>
                <a:uLnTx/>
                <a:uFillTx/>
                <a:latin typeface="Segoe UI"/>
                <a:ea typeface="+mn-ea"/>
                <a:cs typeface="+mn-cs"/>
              </a:rPr>
              <a:t>²</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580034DB-6EAE-4BED-8E4A-3B9816C97AC5}"/>
              </a:ext>
            </a:extLst>
          </p:cNvPr>
          <p:cNvSpPr>
            <a:spLocks noGrp="1"/>
          </p:cNvSpPr>
          <p:nvPr>
            <p:ph sz="quarter" idx="19"/>
          </p:nvPr>
        </p:nvSpPr>
        <p:spPr>
          <a:xfrm>
            <a:off x="527649" y="4256834"/>
            <a:ext cx="2830512" cy="472168"/>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Seamless Migration</a:t>
            </a:r>
          </a:p>
        </p:txBody>
      </p:sp>
      <p:sp>
        <p:nvSpPr>
          <p:cNvPr id="25" name="Content Placeholder 24">
            <a:extLst>
              <a:ext uri="{FF2B5EF4-FFF2-40B4-BE49-F238E27FC236}">
                <a16:creationId xmlns:a16="http://schemas.microsoft.com/office/drawing/2014/main" id="{DDEA25AA-FAD7-48EE-9975-518101D20E10}"/>
              </a:ext>
            </a:extLst>
          </p:cNvPr>
          <p:cNvSpPr>
            <a:spLocks noGrp="1"/>
          </p:cNvSpPr>
          <p:nvPr>
            <p:ph sz="quarter" idx="20"/>
          </p:nvPr>
        </p:nvSpPr>
        <p:spPr>
          <a:xfrm>
            <a:off x="518124" y="4658063"/>
            <a:ext cx="2678112" cy="320219"/>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Tailored tools and programs</a:t>
            </a:r>
          </a:p>
        </p:txBody>
      </p:sp>
      <p:pic>
        <p:nvPicPr>
          <p:cNvPr id="39" name="Picture 38">
            <a:extLst>
              <a:ext uri="{FF2B5EF4-FFF2-40B4-BE49-F238E27FC236}">
                <a16:creationId xmlns:a16="http://schemas.microsoft.com/office/drawing/2014/main" id="{E0324915-C4B1-4C85-BA1E-0D526BB2ADD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1535" y="4565372"/>
            <a:ext cx="539680" cy="535183"/>
          </a:xfrm>
          <a:prstGeom prst="rect">
            <a:avLst/>
          </a:prstGeom>
        </p:spPr>
      </p:pic>
      <p:sp>
        <p:nvSpPr>
          <p:cNvPr id="26" name="Content Placeholder 25">
            <a:extLst>
              <a:ext uri="{FF2B5EF4-FFF2-40B4-BE49-F238E27FC236}">
                <a16:creationId xmlns:a16="http://schemas.microsoft.com/office/drawing/2014/main" id="{58E1C1E2-3B12-4208-9D7C-22CCB6147C8A}"/>
              </a:ext>
            </a:extLst>
          </p:cNvPr>
          <p:cNvSpPr>
            <a:spLocks noGrp="1"/>
          </p:cNvSpPr>
          <p:nvPr>
            <p:ph sz="quarter" idx="21"/>
          </p:nvPr>
        </p:nvSpPr>
        <p:spPr>
          <a:xfrm>
            <a:off x="5737728" y="4299172"/>
            <a:ext cx="6449510" cy="102060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Support &amp; funding from Azure Migration and Modernization Program</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Free App and Database Migration &amp; Containerization Assistants</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.NET 5 Upgrade Assistant</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7" name="Content Placeholder 26">
            <a:extLst>
              <a:ext uri="{FF2B5EF4-FFF2-40B4-BE49-F238E27FC236}">
                <a16:creationId xmlns:a16="http://schemas.microsoft.com/office/drawing/2014/main" id="{4F5F7DC5-1178-4A75-A1A9-6B3934D7B52D}"/>
              </a:ext>
            </a:extLst>
          </p:cNvPr>
          <p:cNvSpPr>
            <a:spLocks noGrp="1"/>
          </p:cNvSpPr>
          <p:nvPr>
            <p:ph sz="quarter" idx="22"/>
          </p:nvPr>
        </p:nvSpPr>
        <p:spPr>
          <a:xfrm>
            <a:off x="527649" y="5557878"/>
            <a:ext cx="2830512" cy="340632"/>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Unbeatable Offers</a:t>
            </a:r>
          </a:p>
        </p:txBody>
      </p:sp>
      <p:sp>
        <p:nvSpPr>
          <p:cNvPr id="28" name="Content Placeholder 27">
            <a:extLst>
              <a:ext uri="{FF2B5EF4-FFF2-40B4-BE49-F238E27FC236}">
                <a16:creationId xmlns:a16="http://schemas.microsoft.com/office/drawing/2014/main" id="{15308169-5365-46FA-A6EF-357F3E1C4454}"/>
              </a:ext>
            </a:extLst>
          </p:cNvPr>
          <p:cNvSpPr>
            <a:spLocks noGrp="1"/>
          </p:cNvSpPr>
          <p:nvPr>
            <p:ph sz="quarter" idx="23"/>
          </p:nvPr>
        </p:nvSpPr>
        <p:spPr>
          <a:xfrm>
            <a:off x="516539" y="5975344"/>
            <a:ext cx="2563812" cy="26125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Unique for .NET and SQL </a:t>
            </a:r>
          </a:p>
        </p:txBody>
      </p:sp>
      <p:pic>
        <p:nvPicPr>
          <p:cNvPr id="40" name="Picture 39">
            <a:extLst>
              <a:ext uri="{FF2B5EF4-FFF2-40B4-BE49-F238E27FC236}">
                <a16:creationId xmlns:a16="http://schemas.microsoft.com/office/drawing/2014/main" id="{DF20784E-AAD2-41E3-9550-8CD511BA390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39712" y="5913376"/>
            <a:ext cx="403326" cy="464294"/>
          </a:xfrm>
          <a:prstGeom prst="rect">
            <a:avLst/>
          </a:prstGeom>
        </p:spPr>
      </p:pic>
      <p:sp>
        <p:nvSpPr>
          <p:cNvPr id="29" name="Content Placeholder 28">
            <a:extLst>
              <a:ext uri="{FF2B5EF4-FFF2-40B4-BE49-F238E27FC236}">
                <a16:creationId xmlns:a16="http://schemas.microsoft.com/office/drawing/2014/main" id="{C805D7BE-B8A1-4DB5-A68F-3100064B47DB}"/>
              </a:ext>
            </a:extLst>
          </p:cNvPr>
          <p:cNvSpPr>
            <a:spLocks noGrp="1"/>
          </p:cNvSpPr>
          <p:nvPr>
            <p:ph sz="quarter" idx="24"/>
          </p:nvPr>
        </p:nvSpPr>
        <p:spPr>
          <a:xfrm>
            <a:off x="5735983" y="5466263"/>
            <a:ext cx="6224393" cy="138157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Use SQL licenses and save 59% vs. AWS with Azure Hybrid Benefit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Visual Studio subscribers save up to 55% off PAYG rates with Enterprise Dev/Test for non-production workloads</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Reserved Instances offer up to 55% saving for production workloads</a:t>
            </a:r>
          </a:p>
        </p:txBody>
      </p:sp>
    </p:spTree>
    <p:extLst>
      <p:ext uri="{BB962C8B-B14F-4D97-AF65-F5344CB8AC3E}">
        <p14:creationId xmlns:p14="http://schemas.microsoft.com/office/powerpoint/2010/main" val="123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323D-6076-4FBA-8408-04F47D79A830}"/>
              </a:ext>
            </a:extLst>
          </p:cNvPr>
          <p:cNvSpPr>
            <a:spLocks noGrp="1"/>
          </p:cNvSpPr>
          <p:nvPr>
            <p:ph type="title"/>
          </p:nvPr>
        </p:nvSpPr>
        <p:spPr>
          <a:xfrm>
            <a:off x="590665" y="459588"/>
            <a:ext cx="11081177" cy="564081"/>
          </a:xfrm>
        </p:spPr>
        <p:txBody>
          <a:bodyPr/>
          <a:lstStyle/>
          <a:p>
            <a:r>
              <a:rPr lang="en-US" noProof="0" dirty="0"/>
              <a:t>ASP.NET modernization patterns</a:t>
            </a:r>
            <a:endParaRPr lang="en-US" dirty="0"/>
          </a:p>
        </p:txBody>
      </p:sp>
      <p:sp>
        <p:nvSpPr>
          <p:cNvPr id="2" name="Content Placeholder 1">
            <a:extLst>
              <a:ext uri="{FF2B5EF4-FFF2-40B4-BE49-F238E27FC236}">
                <a16:creationId xmlns:a16="http://schemas.microsoft.com/office/drawing/2014/main" id="{3F4496A2-AC17-48FF-8B62-177E775532CA}"/>
              </a:ext>
            </a:extLst>
          </p:cNvPr>
          <p:cNvSpPr>
            <a:spLocks noGrp="1"/>
          </p:cNvSpPr>
          <p:nvPr>
            <p:ph sz="quarter" idx="13"/>
          </p:nvPr>
        </p:nvSpPr>
        <p:spPr>
          <a:xfrm>
            <a:off x="480533" y="1273777"/>
            <a:ext cx="2739336" cy="346854"/>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 Stack—Sample Scenario</a:t>
            </a:r>
          </a:p>
        </p:txBody>
      </p:sp>
      <p:sp>
        <p:nvSpPr>
          <p:cNvPr id="25" name="Content Placeholder 24">
            <a:extLst>
              <a:ext uri="{FF2B5EF4-FFF2-40B4-BE49-F238E27FC236}">
                <a16:creationId xmlns:a16="http://schemas.microsoft.com/office/drawing/2014/main" id="{A9D5F4B1-36B2-4586-A5D7-942EE623D097}"/>
              </a:ext>
            </a:extLst>
          </p:cNvPr>
          <p:cNvSpPr>
            <a:spLocks noGrp="1"/>
          </p:cNvSpPr>
          <p:nvPr>
            <p:ph sz="quarter" idx="33"/>
          </p:nvPr>
        </p:nvSpPr>
        <p:spPr>
          <a:xfrm>
            <a:off x="5307457" y="1281054"/>
            <a:ext cx="2014446" cy="27636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Modernization Objectives</a:t>
            </a:r>
          </a:p>
        </p:txBody>
      </p:sp>
      <p:sp>
        <p:nvSpPr>
          <p:cNvPr id="5" name="Content Placeholder 4">
            <a:extLst>
              <a:ext uri="{FF2B5EF4-FFF2-40B4-BE49-F238E27FC236}">
                <a16:creationId xmlns:a16="http://schemas.microsoft.com/office/drawing/2014/main" id="{8D195F0C-0A2C-4546-9E05-D5A3BBA1966A}"/>
              </a:ext>
            </a:extLst>
          </p:cNvPr>
          <p:cNvSpPr>
            <a:spLocks noGrp="1"/>
          </p:cNvSpPr>
          <p:nvPr>
            <p:ph sz="quarter" idx="15"/>
          </p:nvPr>
        </p:nvSpPr>
        <p:spPr>
          <a:xfrm>
            <a:off x="2002002" y="1763272"/>
            <a:ext cx="720036" cy="204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Platform</a:t>
            </a:r>
          </a:p>
        </p:txBody>
      </p:sp>
      <p:sp>
        <p:nvSpPr>
          <p:cNvPr id="7" name="Content Placeholder 6">
            <a:extLst>
              <a:ext uri="{FF2B5EF4-FFF2-40B4-BE49-F238E27FC236}">
                <a16:creationId xmlns:a16="http://schemas.microsoft.com/office/drawing/2014/main" id="{0FACA8E1-9F13-43E9-AE8E-69585303E036}"/>
              </a:ext>
            </a:extLst>
          </p:cNvPr>
          <p:cNvSpPr>
            <a:spLocks noGrp="1"/>
          </p:cNvSpPr>
          <p:nvPr>
            <p:ph sz="quarter" idx="16"/>
          </p:nvPr>
        </p:nvSpPr>
        <p:spPr>
          <a:xfrm>
            <a:off x="3021394" y="1764334"/>
            <a:ext cx="801569" cy="244886"/>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Apps</a:t>
            </a:r>
          </a:p>
        </p:txBody>
      </p:sp>
      <p:sp>
        <p:nvSpPr>
          <p:cNvPr id="9" name="Content Placeholder 8">
            <a:extLst>
              <a:ext uri="{FF2B5EF4-FFF2-40B4-BE49-F238E27FC236}">
                <a16:creationId xmlns:a16="http://schemas.microsoft.com/office/drawing/2014/main" id="{29974141-C6AB-4EB7-84F6-EBB48005564F}"/>
              </a:ext>
            </a:extLst>
          </p:cNvPr>
          <p:cNvSpPr>
            <a:spLocks noGrp="1"/>
          </p:cNvSpPr>
          <p:nvPr>
            <p:ph sz="quarter" idx="17"/>
          </p:nvPr>
        </p:nvSpPr>
        <p:spPr>
          <a:xfrm>
            <a:off x="4121936" y="1764302"/>
            <a:ext cx="720036" cy="28163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Data</a:t>
            </a:r>
          </a:p>
        </p:txBody>
      </p:sp>
      <p:sp>
        <p:nvSpPr>
          <p:cNvPr id="4" name="Content Placeholder 3">
            <a:extLst>
              <a:ext uri="{FF2B5EF4-FFF2-40B4-BE49-F238E27FC236}">
                <a16:creationId xmlns:a16="http://schemas.microsoft.com/office/drawing/2014/main" id="{855C95B2-6549-428A-AD53-3958FB5E08D2}"/>
              </a:ext>
            </a:extLst>
          </p:cNvPr>
          <p:cNvSpPr>
            <a:spLocks noGrp="1"/>
          </p:cNvSpPr>
          <p:nvPr>
            <p:ph sz="quarter" idx="14"/>
          </p:nvPr>
        </p:nvSpPr>
        <p:spPr>
          <a:xfrm>
            <a:off x="485231" y="2183884"/>
            <a:ext cx="1223204" cy="650874"/>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Framework 4.x web apps</a:t>
            </a:r>
          </a:p>
        </p:txBody>
      </p:sp>
      <p:sp>
        <p:nvSpPr>
          <p:cNvPr id="10" name="Content Placeholder 9">
            <a:extLst>
              <a:ext uri="{FF2B5EF4-FFF2-40B4-BE49-F238E27FC236}">
                <a16:creationId xmlns:a16="http://schemas.microsoft.com/office/drawing/2014/main" id="{FEE85FD1-1170-4AA9-BC54-4547A85B5D50}"/>
              </a:ext>
            </a:extLst>
          </p:cNvPr>
          <p:cNvSpPr>
            <a:spLocks noGrp="1"/>
          </p:cNvSpPr>
          <p:nvPr>
            <p:ph sz="quarter" idx="18"/>
          </p:nvPr>
        </p:nvSpPr>
        <p:spPr>
          <a:xfrm>
            <a:off x="1908244" y="2562122"/>
            <a:ext cx="1025608" cy="36889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0402" name="Picture 2" descr="App Service logo">
            <a:extLst>
              <a:ext uri="{FF2B5EF4-FFF2-40B4-BE49-F238E27FC236}">
                <a16:creationId xmlns:a16="http://schemas.microsoft.com/office/drawing/2014/main" id="{7751D5F2-5A68-4556-8FA3-7677787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167" y="2197557"/>
            <a:ext cx="329431" cy="32943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62B7D2F5-A976-409C-819D-EFA12C01778D}"/>
              </a:ext>
            </a:extLst>
          </p:cNvPr>
          <p:cNvSpPr>
            <a:spLocks noGrp="1"/>
          </p:cNvSpPr>
          <p:nvPr>
            <p:ph sz="quarter" idx="19"/>
          </p:nvPr>
        </p:nvSpPr>
        <p:spPr>
          <a:xfrm>
            <a:off x="3008882" y="2593116"/>
            <a:ext cx="995727"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a:t>
            </a:r>
          </a:p>
        </p:txBody>
      </p:sp>
      <p:grpSp>
        <p:nvGrpSpPr>
          <p:cNvPr id="34" name="Group 33" descr=".NET logo">
            <a:extLst>
              <a:ext uri="{FF2B5EF4-FFF2-40B4-BE49-F238E27FC236}">
                <a16:creationId xmlns:a16="http://schemas.microsoft.com/office/drawing/2014/main" id="{FDD10EFE-7257-4BBF-8D1B-8110910A0E6B}"/>
              </a:ext>
            </a:extLst>
          </p:cNvPr>
          <p:cNvGrpSpPr/>
          <p:nvPr/>
        </p:nvGrpSpPr>
        <p:grpSpPr>
          <a:xfrm>
            <a:off x="3090410" y="2051050"/>
            <a:ext cx="906184" cy="908500"/>
            <a:chOff x="3090410" y="2051050"/>
            <a:chExt cx="906184" cy="908500"/>
          </a:xfrm>
        </p:grpSpPr>
        <p:grpSp>
          <p:nvGrpSpPr>
            <p:cNvPr id="345" name="Group 344">
              <a:extLst>
                <a:ext uri="{FF2B5EF4-FFF2-40B4-BE49-F238E27FC236}">
                  <a16:creationId xmlns:a16="http://schemas.microsoft.com/office/drawing/2014/main" id="{0262D676-96A6-40CB-A551-51F2AFA76AA1}"/>
                </a:ext>
              </a:extLst>
            </p:cNvPr>
            <p:cNvGrpSpPr/>
            <p:nvPr/>
          </p:nvGrpSpPr>
          <p:grpSpPr>
            <a:xfrm>
              <a:off x="3297304" y="2185845"/>
              <a:ext cx="325907" cy="333000"/>
              <a:chOff x="3297304" y="2092335"/>
              <a:chExt cx="325907" cy="333000"/>
            </a:xfrm>
          </p:grpSpPr>
          <p:sp>
            <p:nvSpPr>
              <p:cNvPr id="346" name="Rectangle 345">
                <a:extLst>
                  <a:ext uri="{FF2B5EF4-FFF2-40B4-BE49-F238E27FC236}">
                    <a16:creationId xmlns:a16="http://schemas.microsoft.com/office/drawing/2014/main" id="{41CE8082-F7F6-42D3-88C4-50CD150680E0}"/>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47" name="TextBox 346">
                <a:extLst>
                  <a:ext uri="{FF2B5EF4-FFF2-40B4-BE49-F238E27FC236}">
                    <a16:creationId xmlns:a16="http://schemas.microsoft.com/office/drawing/2014/main" id="{26EB7828-5756-446D-9691-AF1F9B71191F}"/>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dirty="0">
                    <a:solidFill>
                      <a:schemeClr val="bg1"/>
                    </a:solidFill>
                    <a:latin typeface="+mj-lt"/>
                  </a:rPr>
                  <a:t>.NET</a:t>
                </a:r>
              </a:p>
            </p:txBody>
          </p:sp>
        </p:grpSp>
        <p:sp>
          <p:nvSpPr>
            <p:cNvPr id="80" name="Rectangle 79">
              <a:extLst>
                <a:ext uri="{FF2B5EF4-FFF2-40B4-BE49-F238E27FC236}">
                  <a16:creationId xmlns:a16="http://schemas.microsoft.com/office/drawing/2014/main" id="{6E30826B-5843-4F01-B6C6-96337D96B9D5}"/>
                </a:ext>
                <a:ext uri="{C183D7F6-B498-43B3-948B-1728B52AA6E4}">
                  <adec:decorative xmlns:adec="http://schemas.microsoft.com/office/drawing/2017/decorative" val="1"/>
                </a:ext>
              </a:extLst>
            </p:cNvPr>
            <p:cNvSpPr/>
            <p:nvPr/>
          </p:nvSpPr>
          <p:spPr bwMode="auto">
            <a:xfrm>
              <a:off x="3090410" y="2051050"/>
              <a:ext cx="906184" cy="90850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2" name="Content Placeholder 11">
            <a:extLst>
              <a:ext uri="{FF2B5EF4-FFF2-40B4-BE49-F238E27FC236}">
                <a16:creationId xmlns:a16="http://schemas.microsoft.com/office/drawing/2014/main" id="{CCB0A1CE-DA64-4BFF-97BA-550FBF986289}"/>
              </a:ext>
            </a:extLst>
          </p:cNvPr>
          <p:cNvSpPr>
            <a:spLocks noGrp="1"/>
          </p:cNvSpPr>
          <p:nvPr>
            <p:ph sz="quarter" idx="20"/>
          </p:nvPr>
        </p:nvSpPr>
        <p:spPr>
          <a:xfrm>
            <a:off x="4180639" y="2596495"/>
            <a:ext cx="647240"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p>
        </p:txBody>
      </p:sp>
      <p:pic>
        <p:nvPicPr>
          <p:cNvPr id="6" name="Graphic 5" descr="Azure SQL Database logo">
            <a:extLst>
              <a:ext uri="{FF2B5EF4-FFF2-40B4-BE49-F238E27FC236}">
                <a16:creationId xmlns:a16="http://schemas.microsoft.com/office/drawing/2014/main" id="{4286BE37-4C90-4005-A09F-4A03BD025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2163445"/>
            <a:ext cx="377801" cy="377800"/>
          </a:xfrm>
          <a:prstGeom prst="rect">
            <a:avLst/>
          </a:prstGeom>
        </p:spPr>
      </p:pic>
      <p:sp>
        <p:nvSpPr>
          <p:cNvPr id="26" name="Content Placeholder 25">
            <a:extLst>
              <a:ext uri="{FF2B5EF4-FFF2-40B4-BE49-F238E27FC236}">
                <a16:creationId xmlns:a16="http://schemas.microsoft.com/office/drawing/2014/main" id="{76F3A115-C7AB-46AB-A2AC-8CC3596AA842}"/>
              </a:ext>
            </a:extLst>
          </p:cNvPr>
          <p:cNvSpPr>
            <a:spLocks noGrp="1"/>
          </p:cNvSpPr>
          <p:nvPr>
            <p:ph sz="quarter" idx="34"/>
          </p:nvPr>
        </p:nvSpPr>
        <p:spPr>
          <a:xfrm>
            <a:off x="5244655" y="2048559"/>
            <a:ext cx="3059799" cy="79210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Greater cloud efficiency (resources, speed, cost, managed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Meet scalability needs with minimal changes.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Leveraging existing dev investments.</a:t>
            </a:r>
          </a:p>
        </p:txBody>
      </p:sp>
      <p:pic>
        <p:nvPicPr>
          <p:cNvPr id="339" name="Picture 2" descr="Academy of Motion Picture Arts and Sciences logo">
            <a:extLst>
              <a:ext uri="{FF2B5EF4-FFF2-40B4-BE49-F238E27FC236}">
                <a16:creationId xmlns:a16="http://schemas.microsoft.com/office/drawing/2014/main" id="{3425B9E0-597F-4E46-8DC8-F2D521D72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614" y="1834464"/>
            <a:ext cx="519611" cy="842613"/>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9">
            <a:extLst>
              <a:ext uri="{FF2B5EF4-FFF2-40B4-BE49-F238E27FC236}">
                <a16:creationId xmlns:a16="http://schemas.microsoft.com/office/drawing/2014/main" id="{558F02A5-50B7-4456-B2FD-11B574F63B03}"/>
              </a:ext>
            </a:extLst>
          </p:cNvPr>
          <p:cNvSpPr>
            <a:spLocks noGrp="1"/>
          </p:cNvSpPr>
          <p:nvPr>
            <p:ph sz="quarter" idx="38"/>
          </p:nvPr>
        </p:nvSpPr>
        <p:spPr>
          <a:xfrm>
            <a:off x="9441689" y="2002910"/>
            <a:ext cx="2653075" cy="957290"/>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Academy Awards </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migrated their .NET Framework-based member portal to App Service &amp; Azure SQL</a:t>
            </a:r>
          </a:p>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ACR: </a:t>
            </a:r>
          </a:p>
        </p:txBody>
      </p:sp>
      <p:sp>
        <p:nvSpPr>
          <p:cNvPr id="13" name="Content Placeholder 12">
            <a:extLst>
              <a:ext uri="{FF2B5EF4-FFF2-40B4-BE49-F238E27FC236}">
                <a16:creationId xmlns:a16="http://schemas.microsoft.com/office/drawing/2014/main" id="{AEBB81ED-38FF-48D6-ABD8-680E44712C1E}"/>
              </a:ext>
            </a:extLst>
          </p:cNvPr>
          <p:cNvSpPr>
            <a:spLocks noGrp="1"/>
          </p:cNvSpPr>
          <p:nvPr>
            <p:ph sz="quarter" idx="21"/>
          </p:nvPr>
        </p:nvSpPr>
        <p:spPr>
          <a:xfrm>
            <a:off x="599545" y="3181661"/>
            <a:ext cx="963268" cy="38274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web apps</a:t>
            </a:r>
          </a:p>
        </p:txBody>
      </p:sp>
      <p:sp>
        <p:nvSpPr>
          <p:cNvPr id="14" name="Content Placeholder 13">
            <a:extLst>
              <a:ext uri="{FF2B5EF4-FFF2-40B4-BE49-F238E27FC236}">
                <a16:creationId xmlns:a16="http://schemas.microsoft.com/office/drawing/2014/main" id="{A4906C21-9393-468C-9247-81230BF2E44D}"/>
              </a:ext>
            </a:extLst>
          </p:cNvPr>
          <p:cNvSpPr>
            <a:spLocks noGrp="1"/>
          </p:cNvSpPr>
          <p:nvPr>
            <p:ph sz="quarter" idx="22"/>
          </p:nvPr>
        </p:nvSpPr>
        <p:spPr>
          <a:xfrm>
            <a:off x="1934775" y="3546692"/>
            <a:ext cx="995727" cy="302982"/>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1426" name="Picture 2" descr="App Service logo">
            <a:extLst>
              <a:ext uri="{FF2B5EF4-FFF2-40B4-BE49-F238E27FC236}">
                <a16:creationId xmlns:a16="http://schemas.microsoft.com/office/drawing/2014/main" id="{670B30CF-281A-4111-912C-21D915662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64" y="3201079"/>
            <a:ext cx="349795" cy="34979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4">
            <a:extLst>
              <a:ext uri="{FF2B5EF4-FFF2-40B4-BE49-F238E27FC236}">
                <a16:creationId xmlns:a16="http://schemas.microsoft.com/office/drawing/2014/main" id="{96DF0C23-F399-4E8F-821B-5855C68DC961}"/>
              </a:ext>
            </a:extLst>
          </p:cNvPr>
          <p:cNvSpPr>
            <a:spLocks noGrp="1"/>
          </p:cNvSpPr>
          <p:nvPr>
            <p:ph sz="quarter" idx="23"/>
          </p:nvPr>
        </p:nvSpPr>
        <p:spPr>
          <a:xfrm>
            <a:off x="3103920" y="3601173"/>
            <a:ext cx="956834" cy="268826"/>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endParaRPr lang="en-GB" dirty="0"/>
          </a:p>
        </p:txBody>
      </p:sp>
      <p:grpSp>
        <p:nvGrpSpPr>
          <p:cNvPr id="35" name="Group 34" descr=".NET logo">
            <a:extLst>
              <a:ext uri="{FF2B5EF4-FFF2-40B4-BE49-F238E27FC236}">
                <a16:creationId xmlns:a16="http://schemas.microsoft.com/office/drawing/2014/main" id="{D4895062-CA22-4E53-B3C2-3A022E8A592A}"/>
              </a:ext>
            </a:extLst>
          </p:cNvPr>
          <p:cNvGrpSpPr/>
          <p:nvPr/>
        </p:nvGrpSpPr>
        <p:grpSpPr>
          <a:xfrm>
            <a:off x="3085287" y="3076575"/>
            <a:ext cx="906184" cy="905950"/>
            <a:chOff x="3085287" y="3076575"/>
            <a:chExt cx="906184" cy="905950"/>
          </a:xfrm>
        </p:grpSpPr>
        <p:grpSp>
          <p:nvGrpSpPr>
            <p:cNvPr id="349" name="Group 348">
              <a:extLst>
                <a:ext uri="{FF2B5EF4-FFF2-40B4-BE49-F238E27FC236}">
                  <a16:creationId xmlns:a16="http://schemas.microsoft.com/office/drawing/2014/main" id="{AEFC77D2-63B9-4F96-8365-A44990EEE6E5}"/>
                </a:ext>
              </a:extLst>
            </p:cNvPr>
            <p:cNvGrpSpPr/>
            <p:nvPr/>
          </p:nvGrpSpPr>
          <p:grpSpPr>
            <a:xfrm>
              <a:off x="3298358" y="3211196"/>
              <a:ext cx="325907" cy="333000"/>
              <a:chOff x="3297304" y="2092335"/>
              <a:chExt cx="325907" cy="333000"/>
            </a:xfrm>
          </p:grpSpPr>
          <p:sp>
            <p:nvSpPr>
              <p:cNvPr id="351" name="Rectangle 350">
                <a:extLst>
                  <a:ext uri="{FF2B5EF4-FFF2-40B4-BE49-F238E27FC236}">
                    <a16:creationId xmlns:a16="http://schemas.microsoft.com/office/drawing/2014/main" id="{2BAFF855-A495-435E-A4E6-C5B676439C86}"/>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52" name="TextBox 351">
                <a:extLst>
                  <a:ext uri="{FF2B5EF4-FFF2-40B4-BE49-F238E27FC236}">
                    <a16:creationId xmlns:a16="http://schemas.microsoft.com/office/drawing/2014/main" id="{BD229940-D4B1-4DA6-917D-A6CFEADE1FE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8" name="Rectangle 77">
              <a:extLst>
                <a:ext uri="{FF2B5EF4-FFF2-40B4-BE49-F238E27FC236}">
                  <a16:creationId xmlns:a16="http://schemas.microsoft.com/office/drawing/2014/main" id="{210C4583-FF8F-49FC-A00B-8F3B156B4EB2}"/>
                </a:ext>
                <a:ext uri="{C183D7F6-B498-43B3-948B-1728B52AA6E4}">
                  <adec:decorative xmlns:adec="http://schemas.microsoft.com/office/drawing/2017/decorative" val="1"/>
                </a:ext>
              </a:extLst>
            </p:cNvPr>
            <p:cNvSpPr/>
            <p:nvPr/>
          </p:nvSpPr>
          <p:spPr bwMode="auto">
            <a:xfrm>
              <a:off x="3085287" y="3076575"/>
              <a:ext cx="906184" cy="90595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6" name="Content Placeholder 15">
            <a:extLst>
              <a:ext uri="{FF2B5EF4-FFF2-40B4-BE49-F238E27FC236}">
                <a16:creationId xmlns:a16="http://schemas.microsoft.com/office/drawing/2014/main" id="{78899674-57E7-450E-8D9B-D84F864D1639}"/>
              </a:ext>
            </a:extLst>
          </p:cNvPr>
          <p:cNvSpPr>
            <a:spLocks noGrp="1"/>
          </p:cNvSpPr>
          <p:nvPr>
            <p:ph sz="quarter" idx="24"/>
          </p:nvPr>
        </p:nvSpPr>
        <p:spPr>
          <a:xfrm>
            <a:off x="4194949" y="3587467"/>
            <a:ext cx="663539" cy="302982"/>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endParaRPr lang="en-GB" dirty="0"/>
          </a:p>
        </p:txBody>
      </p:sp>
      <p:pic>
        <p:nvPicPr>
          <p:cNvPr id="8" name="Graphic 7" descr="Azure SQL Database logo">
            <a:extLst>
              <a:ext uri="{FF2B5EF4-FFF2-40B4-BE49-F238E27FC236}">
                <a16:creationId xmlns:a16="http://schemas.microsoft.com/office/drawing/2014/main" id="{36B8F8C1-F1E2-4BDF-A650-FA26D2F769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3159669"/>
            <a:ext cx="377801" cy="377800"/>
          </a:xfrm>
          <a:prstGeom prst="rect">
            <a:avLst/>
          </a:prstGeom>
        </p:spPr>
      </p:pic>
      <p:sp>
        <p:nvSpPr>
          <p:cNvPr id="27" name="Content Placeholder 26">
            <a:extLst>
              <a:ext uri="{FF2B5EF4-FFF2-40B4-BE49-F238E27FC236}">
                <a16:creationId xmlns:a16="http://schemas.microsoft.com/office/drawing/2014/main" id="{20FB2BA5-319A-48EC-B89B-B6A860FB8022}"/>
              </a:ext>
            </a:extLst>
          </p:cNvPr>
          <p:cNvSpPr>
            <a:spLocks noGrp="1"/>
          </p:cNvSpPr>
          <p:nvPr>
            <p:ph sz="quarter" idx="35"/>
          </p:nvPr>
        </p:nvSpPr>
        <p:spPr>
          <a:xfrm>
            <a:off x="5245904" y="3007563"/>
            <a:ext cx="2866346" cy="90237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Modern development at scale.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Better performance, less compute.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Lower costs with Linux.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Easier adoption of new cloud capabilities.</a:t>
            </a:r>
          </a:p>
        </p:txBody>
      </p:sp>
      <p:pic>
        <p:nvPicPr>
          <p:cNvPr id="369" name="Picture 368" descr="Optimizely EpiServer logo">
            <a:extLst>
              <a:ext uri="{FF2B5EF4-FFF2-40B4-BE49-F238E27FC236}">
                <a16:creationId xmlns:a16="http://schemas.microsoft.com/office/drawing/2014/main" id="{EC0755ED-4C87-48CC-847B-CE4FF89FA6C2}"/>
              </a:ext>
            </a:extLst>
          </p:cNvPr>
          <p:cNvPicPr>
            <a:picLocks noChangeAspect="1"/>
          </p:cNvPicPr>
          <p:nvPr/>
        </p:nvPicPr>
        <p:blipFill>
          <a:blip r:embed="rId8"/>
          <a:stretch>
            <a:fillRect/>
          </a:stretch>
        </p:blipFill>
        <p:spPr>
          <a:xfrm>
            <a:off x="8557390" y="3219700"/>
            <a:ext cx="782266" cy="492711"/>
          </a:xfrm>
          <a:prstGeom prst="flowChartAlternateProcess">
            <a:avLst/>
          </a:prstGeom>
        </p:spPr>
      </p:pic>
      <p:sp>
        <p:nvSpPr>
          <p:cNvPr id="31" name="Content Placeholder 30">
            <a:extLst>
              <a:ext uri="{FF2B5EF4-FFF2-40B4-BE49-F238E27FC236}">
                <a16:creationId xmlns:a16="http://schemas.microsoft.com/office/drawing/2014/main" id="{6F2F1C3D-97A4-435D-B1F3-623ED085A42B}"/>
              </a:ext>
            </a:extLst>
          </p:cNvPr>
          <p:cNvSpPr>
            <a:spLocks noGrp="1"/>
          </p:cNvSpPr>
          <p:nvPr>
            <p:ph sz="quarter" idx="39"/>
          </p:nvPr>
        </p:nvSpPr>
        <p:spPr>
          <a:xfrm>
            <a:off x="9443496" y="3089213"/>
            <a:ext cx="2536453" cy="83935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Optimizely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EpiServer</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upgraded their web application portfolio to .NET 5 to take advantage of cost savings running on Linux in Azure</a:t>
            </a:r>
          </a:p>
        </p:txBody>
      </p:sp>
      <p:sp>
        <p:nvSpPr>
          <p:cNvPr id="17" name="Content Placeholder 16">
            <a:extLst>
              <a:ext uri="{FF2B5EF4-FFF2-40B4-BE49-F238E27FC236}">
                <a16:creationId xmlns:a16="http://schemas.microsoft.com/office/drawing/2014/main" id="{376948AB-73ED-4BC7-8CFD-FF538B7DD1B0}"/>
              </a:ext>
            </a:extLst>
          </p:cNvPr>
          <p:cNvSpPr>
            <a:spLocks noGrp="1"/>
          </p:cNvSpPr>
          <p:nvPr>
            <p:ph sz="quarter" idx="25"/>
          </p:nvPr>
        </p:nvSpPr>
        <p:spPr>
          <a:xfrm>
            <a:off x="333487" y="4297711"/>
            <a:ext cx="1474788" cy="409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microservices</a:t>
            </a:r>
          </a:p>
        </p:txBody>
      </p:sp>
      <p:sp>
        <p:nvSpPr>
          <p:cNvPr id="18" name="Content Placeholder 17">
            <a:extLst>
              <a:ext uri="{FF2B5EF4-FFF2-40B4-BE49-F238E27FC236}">
                <a16:creationId xmlns:a16="http://schemas.microsoft.com/office/drawing/2014/main" id="{533A2C2C-BB7C-4F16-A27B-F4A17A91358F}"/>
              </a:ext>
            </a:extLst>
          </p:cNvPr>
          <p:cNvSpPr>
            <a:spLocks noGrp="1"/>
          </p:cNvSpPr>
          <p:nvPr>
            <p:ph sz="quarter" idx="26"/>
          </p:nvPr>
        </p:nvSpPr>
        <p:spPr>
          <a:xfrm>
            <a:off x="2240800" y="4638541"/>
            <a:ext cx="478416" cy="246653"/>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AKS</a:t>
            </a:r>
            <a:endParaRPr lang="en-GB" dirty="0"/>
          </a:p>
        </p:txBody>
      </p:sp>
      <p:pic>
        <p:nvPicPr>
          <p:cNvPr id="1026" name="Picture 2" descr="AKS logo">
            <a:extLst>
              <a:ext uri="{FF2B5EF4-FFF2-40B4-BE49-F238E27FC236}">
                <a16:creationId xmlns:a16="http://schemas.microsoft.com/office/drawing/2014/main" id="{BC43890B-DBF7-4173-AD32-E5877ECA5A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718" y="4143133"/>
            <a:ext cx="523980" cy="52398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3FAF75C3-D746-4AC8-A4DD-59EE2EC74CCE}"/>
              </a:ext>
            </a:extLst>
          </p:cNvPr>
          <p:cNvSpPr>
            <a:spLocks noGrp="1"/>
          </p:cNvSpPr>
          <p:nvPr>
            <p:ph sz="quarter" idx="27"/>
          </p:nvPr>
        </p:nvSpPr>
        <p:spPr>
          <a:xfrm>
            <a:off x="2845637" y="4616226"/>
            <a:ext cx="1314678" cy="33322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p>
        </p:txBody>
      </p:sp>
      <p:grpSp>
        <p:nvGrpSpPr>
          <p:cNvPr id="36" name="Group 35" descr=".NET logo">
            <a:extLst>
              <a:ext uri="{FF2B5EF4-FFF2-40B4-BE49-F238E27FC236}">
                <a16:creationId xmlns:a16="http://schemas.microsoft.com/office/drawing/2014/main" id="{7FCCE85E-6814-45B3-BF50-E16324ADA858}"/>
              </a:ext>
            </a:extLst>
          </p:cNvPr>
          <p:cNvGrpSpPr/>
          <p:nvPr/>
        </p:nvGrpSpPr>
        <p:grpSpPr>
          <a:xfrm>
            <a:off x="3064933" y="4086501"/>
            <a:ext cx="910618" cy="897024"/>
            <a:chOff x="3064933" y="4086501"/>
            <a:chExt cx="910618" cy="897024"/>
          </a:xfrm>
        </p:grpSpPr>
        <p:grpSp>
          <p:nvGrpSpPr>
            <p:cNvPr id="359" name="Group 358">
              <a:extLst>
                <a:ext uri="{FF2B5EF4-FFF2-40B4-BE49-F238E27FC236}">
                  <a16:creationId xmlns:a16="http://schemas.microsoft.com/office/drawing/2014/main" id="{16A6BFE6-2FF0-4DCF-B29B-97949F542651}"/>
                </a:ext>
              </a:extLst>
            </p:cNvPr>
            <p:cNvGrpSpPr/>
            <p:nvPr/>
          </p:nvGrpSpPr>
          <p:grpSpPr>
            <a:xfrm>
              <a:off x="3293822" y="4239314"/>
              <a:ext cx="325907" cy="333000"/>
              <a:chOff x="3297304" y="2092335"/>
              <a:chExt cx="325907" cy="333000"/>
            </a:xfrm>
          </p:grpSpPr>
          <p:sp>
            <p:nvSpPr>
              <p:cNvPr id="361" name="Rectangle 360">
                <a:extLst>
                  <a:ext uri="{FF2B5EF4-FFF2-40B4-BE49-F238E27FC236}">
                    <a16:creationId xmlns:a16="http://schemas.microsoft.com/office/drawing/2014/main" id="{F1D428FB-3942-40EA-A01A-5F0656BB83CD}"/>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tx1"/>
                  </a:solidFill>
                  <a:effectLst/>
                  <a:uLnTx/>
                  <a:uFillTx/>
                  <a:latin typeface="+mj-lt"/>
                  <a:ea typeface="Segoe UI" pitchFamily="34" charset="0"/>
                  <a:cs typeface="Segoe UI Semibold" panose="020B0702040204020203" pitchFamily="34" charset="0"/>
                </a:endParaRPr>
              </a:p>
            </p:txBody>
          </p:sp>
          <p:sp>
            <p:nvSpPr>
              <p:cNvPr id="362" name="TextBox 361">
                <a:extLst>
                  <a:ext uri="{FF2B5EF4-FFF2-40B4-BE49-F238E27FC236}">
                    <a16:creationId xmlns:a16="http://schemas.microsoft.com/office/drawing/2014/main" id="{F6D01E40-2C73-453E-989B-6D0F869F112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9" name="Rectangle 78">
              <a:extLst>
                <a:ext uri="{FF2B5EF4-FFF2-40B4-BE49-F238E27FC236}">
                  <a16:creationId xmlns:a16="http://schemas.microsoft.com/office/drawing/2014/main" id="{E2A3D4B8-26CE-46A8-88F4-39315266F80E}"/>
                </a:ext>
                <a:ext uri="{C183D7F6-B498-43B3-948B-1728B52AA6E4}">
                  <adec:decorative xmlns:adec="http://schemas.microsoft.com/office/drawing/2017/decorative" val="1"/>
                </a:ext>
              </a:extLst>
            </p:cNvPr>
            <p:cNvSpPr/>
            <p:nvPr/>
          </p:nvSpPr>
          <p:spPr bwMode="auto">
            <a:xfrm>
              <a:off x="3064933" y="4086501"/>
              <a:ext cx="910618" cy="897024"/>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0" name="Content Placeholder 19">
            <a:extLst>
              <a:ext uri="{FF2B5EF4-FFF2-40B4-BE49-F238E27FC236}">
                <a16:creationId xmlns:a16="http://schemas.microsoft.com/office/drawing/2014/main" id="{1F5B856E-C186-4B6C-BA53-10ACD685D07C}"/>
              </a:ext>
            </a:extLst>
          </p:cNvPr>
          <p:cNvSpPr>
            <a:spLocks noGrp="1"/>
          </p:cNvSpPr>
          <p:nvPr>
            <p:ph sz="quarter" idx="28"/>
          </p:nvPr>
        </p:nvSpPr>
        <p:spPr>
          <a:xfrm>
            <a:off x="4022797" y="4624253"/>
            <a:ext cx="983760" cy="26882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7" name="Group 36" descr="Multiple DB - Azure Database for MySQL, Azure Database for PostgreSQL, Azure Database for MariaDB, and Azure SQL Database.">
            <a:extLst>
              <a:ext uri="{FF2B5EF4-FFF2-40B4-BE49-F238E27FC236}">
                <a16:creationId xmlns:a16="http://schemas.microsoft.com/office/drawing/2014/main" id="{6E23BAD8-CD41-43F3-8F0B-3267EA7A18E6}"/>
              </a:ext>
            </a:extLst>
          </p:cNvPr>
          <p:cNvGrpSpPr/>
          <p:nvPr/>
        </p:nvGrpSpPr>
        <p:grpSpPr>
          <a:xfrm>
            <a:off x="3975551" y="4082771"/>
            <a:ext cx="968064" cy="902517"/>
            <a:chOff x="3975551" y="4082771"/>
            <a:chExt cx="968064" cy="902517"/>
          </a:xfrm>
        </p:grpSpPr>
        <p:grpSp>
          <p:nvGrpSpPr>
            <p:cNvPr id="355" name="Group 354">
              <a:extLst>
                <a:ext uri="{FF2B5EF4-FFF2-40B4-BE49-F238E27FC236}">
                  <a16:creationId xmlns:a16="http://schemas.microsoft.com/office/drawing/2014/main" id="{590010BD-E103-40B3-A0CA-8B991BCD2A1C}"/>
                </a:ext>
              </a:extLst>
            </p:cNvPr>
            <p:cNvGrpSpPr/>
            <p:nvPr/>
          </p:nvGrpSpPr>
          <p:grpSpPr>
            <a:xfrm>
              <a:off x="4130589" y="4236880"/>
              <a:ext cx="675266" cy="444500"/>
              <a:chOff x="4432300" y="5530850"/>
              <a:chExt cx="675266" cy="444500"/>
            </a:xfrm>
          </p:grpSpPr>
          <p:pic>
            <p:nvPicPr>
              <p:cNvPr id="356" name="Picture 355">
                <a:extLst>
                  <a:ext uri="{FF2B5EF4-FFF2-40B4-BE49-F238E27FC236}">
                    <a16:creationId xmlns:a16="http://schemas.microsoft.com/office/drawing/2014/main" id="{C2DA5CDE-B06E-49FC-A71C-75C9555C8409}"/>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57" name="Picture 356">
                <a:extLst>
                  <a:ext uri="{FF2B5EF4-FFF2-40B4-BE49-F238E27FC236}">
                    <a16:creationId xmlns:a16="http://schemas.microsoft.com/office/drawing/2014/main" id="{A9FAB41D-24AC-447E-822B-F11CEACE699B}"/>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2" name="Rectangle 81">
              <a:extLst>
                <a:ext uri="{FF2B5EF4-FFF2-40B4-BE49-F238E27FC236}">
                  <a16:creationId xmlns:a16="http://schemas.microsoft.com/office/drawing/2014/main" id="{FCEAFA9B-D8EB-4108-A571-89E3DB036CC1}"/>
                </a:ext>
                <a:ext uri="{C183D7F6-B498-43B3-948B-1728B52AA6E4}">
                  <adec:decorative xmlns:adec="http://schemas.microsoft.com/office/drawing/2017/decorative" val="1"/>
                </a:ext>
              </a:extLst>
            </p:cNvPr>
            <p:cNvSpPr/>
            <p:nvPr/>
          </p:nvSpPr>
          <p:spPr bwMode="auto">
            <a:xfrm>
              <a:off x="3975551" y="4082771"/>
              <a:ext cx="968064" cy="902517"/>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8" name="Content Placeholder 27">
            <a:extLst>
              <a:ext uri="{FF2B5EF4-FFF2-40B4-BE49-F238E27FC236}">
                <a16:creationId xmlns:a16="http://schemas.microsoft.com/office/drawing/2014/main" id="{E8CE3462-D0D7-429D-A50B-18C865FC3C10}"/>
              </a:ext>
            </a:extLst>
          </p:cNvPr>
          <p:cNvSpPr>
            <a:spLocks noGrp="1"/>
          </p:cNvSpPr>
          <p:nvPr>
            <p:ph sz="quarter" idx="36"/>
          </p:nvPr>
        </p:nvSpPr>
        <p:spPr>
          <a:xfrm>
            <a:off x="5245276" y="4047813"/>
            <a:ext cx="2653075" cy="76984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Fully managed microservice experience.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 scale and agility.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Increase efficiency.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Mix of technology stacks.</a:t>
            </a:r>
          </a:p>
        </p:txBody>
      </p:sp>
      <p:pic>
        <p:nvPicPr>
          <p:cNvPr id="372" name="Picture 2" descr="Siemens Healthineers logo">
            <a:extLst>
              <a:ext uri="{FF2B5EF4-FFF2-40B4-BE49-F238E27FC236}">
                <a16:creationId xmlns:a16="http://schemas.microsoft.com/office/drawing/2014/main" id="{B181878E-42E3-4C4C-B64C-4585375C07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4420" y="4389279"/>
            <a:ext cx="815301" cy="191617"/>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1">
            <a:extLst>
              <a:ext uri="{FF2B5EF4-FFF2-40B4-BE49-F238E27FC236}">
                <a16:creationId xmlns:a16="http://schemas.microsoft.com/office/drawing/2014/main" id="{DF6754CE-E7CF-408F-91F7-62FBD948C068}"/>
              </a:ext>
            </a:extLst>
          </p:cNvPr>
          <p:cNvSpPr>
            <a:spLocks noGrp="1"/>
          </p:cNvSpPr>
          <p:nvPr>
            <p:ph sz="quarter" idx="40"/>
          </p:nvPr>
        </p:nvSpPr>
        <p:spPr>
          <a:xfrm>
            <a:off x="9442576" y="4178594"/>
            <a:ext cx="2536452" cy="834736"/>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Siemens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Healthineers</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moves more computing to the cloud with highly scalable .NET microservices and AKS</a:t>
            </a:r>
          </a:p>
        </p:txBody>
      </p:sp>
      <p:sp>
        <p:nvSpPr>
          <p:cNvPr id="21" name="Content Placeholder 20">
            <a:extLst>
              <a:ext uri="{FF2B5EF4-FFF2-40B4-BE49-F238E27FC236}">
                <a16:creationId xmlns:a16="http://schemas.microsoft.com/office/drawing/2014/main" id="{575A9724-3F28-45FE-A33A-886BCD6FD487}"/>
              </a:ext>
            </a:extLst>
          </p:cNvPr>
          <p:cNvSpPr>
            <a:spLocks noGrp="1"/>
          </p:cNvSpPr>
          <p:nvPr>
            <p:ph sz="quarter" idx="29"/>
          </p:nvPr>
        </p:nvSpPr>
        <p:spPr>
          <a:xfrm>
            <a:off x="551340" y="5300090"/>
            <a:ext cx="1038389" cy="638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Multi framework / multi-DB apps</a:t>
            </a:r>
          </a:p>
        </p:txBody>
      </p:sp>
      <p:sp>
        <p:nvSpPr>
          <p:cNvPr id="22" name="Content Placeholder 21">
            <a:extLst>
              <a:ext uri="{FF2B5EF4-FFF2-40B4-BE49-F238E27FC236}">
                <a16:creationId xmlns:a16="http://schemas.microsoft.com/office/drawing/2014/main" id="{97AACF09-CE58-4806-9AF0-2C3283B5F962}"/>
              </a:ext>
            </a:extLst>
          </p:cNvPr>
          <p:cNvSpPr>
            <a:spLocks noGrp="1"/>
          </p:cNvSpPr>
          <p:nvPr>
            <p:ph sz="quarter" idx="30"/>
          </p:nvPr>
        </p:nvSpPr>
        <p:spPr>
          <a:xfrm>
            <a:off x="1841508" y="5686442"/>
            <a:ext cx="1198100" cy="30298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Service/AKS</a:t>
            </a:r>
          </a:p>
        </p:txBody>
      </p:sp>
      <p:grpSp>
        <p:nvGrpSpPr>
          <p:cNvPr id="96" name="Group 95" descr="App Service and AKS.">
            <a:extLst>
              <a:ext uri="{FF2B5EF4-FFF2-40B4-BE49-F238E27FC236}">
                <a16:creationId xmlns:a16="http://schemas.microsoft.com/office/drawing/2014/main" id="{5736C342-D81E-4D8E-AD00-BFBEED849D97}"/>
              </a:ext>
            </a:extLst>
          </p:cNvPr>
          <p:cNvGrpSpPr/>
          <p:nvPr/>
        </p:nvGrpSpPr>
        <p:grpSpPr>
          <a:xfrm>
            <a:off x="2177709" y="5250797"/>
            <a:ext cx="474651" cy="435707"/>
            <a:chOff x="2138899" y="4138657"/>
            <a:chExt cx="474651" cy="435707"/>
          </a:xfrm>
        </p:grpSpPr>
        <p:pic>
          <p:nvPicPr>
            <p:cNvPr id="97" name="Picture 2">
              <a:extLst>
                <a:ext uri="{FF2B5EF4-FFF2-40B4-BE49-F238E27FC236}">
                  <a16:creationId xmlns:a16="http://schemas.microsoft.com/office/drawing/2014/main" id="{82007EAA-3059-42B9-AFF1-66C78D7112C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99" y="4138657"/>
              <a:ext cx="213332" cy="2133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A8FF8289-3C1E-4B13-8F50-D9087BC34584}"/>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8623" y="4279437"/>
              <a:ext cx="294927" cy="29492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ontent Placeholder 22">
            <a:extLst>
              <a:ext uri="{FF2B5EF4-FFF2-40B4-BE49-F238E27FC236}">
                <a16:creationId xmlns:a16="http://schemas.microsoft.com/office/drawing/2014/main" id="{51627E81-73E8-43BB-A8F6-C5DE3E7CABAE}"/>
              </a:ext>
            </a:extLst>
          </p:cNvPr>
          <p:cNvSpPr>
            <a:spLocks noGrp="1"/>
          </p:cNvSpPr>
          <p:nvPr>
            <p:ph sz="quarter" idx="31"/>
          </p:nvPr>
        </p:nvSpPr>
        <p:spPr>
          <a:xfrm>
            <a:off x="3031746" y="5645779"/>
            <a:ext cx="941768" cy="40957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Frameworks</a:t>
            </a:r>
          </a:p>
        </p:txBody>
      </p:sp>
      <p:grpSp>
        <p:nvGrpSpPr>
          <p:cNvPr id="38" name="Group 37" descr=".NET, Python, Java Script, and Java.">
            <a:extLst>
              <a:ext uri="{FF2B5EF4-FFF2-40B4-BE49-F238E27FC236}">
                <a16:creationId xmlns:a16="http://schemas.microsoft.com/office/drawing/2014/main" id="{C82CF0D3-19CD-46B3-8A42-767EF6BAC1F3}"/>
              </a:ext>
            </a:extLst>
          </p:cNvPr>
          <p:cNvGrpSpPr/>
          <p:nvPr/>
        </p:nvGrpSpPr>
        <p:grpSpPr>
          <a:xfrm>
            <a:off x="3085287" y="5109392"/>
            <a:ext cx="908863" cy="904502"/>
            <a:chOff x="3085287" y="5109392"/>
            <a:chExt cx="908863" cy="904502"/>
          </a:xfrm>
        </p:grpSpPr>
        <p:grpSp>
          <p:nvGrpSpPr>
            <p:cNvPr id="316" name="Group 315">
              <a:extLst>
                <a:ext uri="{FF2B5EF4-FFF2-40B4-BE49-F238E27FC236}">
                  <a16:creationId xmlns:a16="http://schemas.microsoft.com/office/drawing/2014/main" id="{C0BD6C8A-A4F4-4F02-8711-BFE6406CCF16}"/>
                </a:ext>
              </a:extLst>
            </p:cNvPr>
            <p:cNvGrpSpPr/>
            <p:nvPr/>
          </p:nvGrpSpPr>
          <p:grpSpPr>
            <a:xfrm>
              <a:off x="3104930" y="5171323"/>
              <a:ext cx="728672" cy="544891"/>
              <a:chOff x="3094803" y="5004847"/>
              <a:chExt cx="728672" cy="544891"/>
            </a:xfrm>
          </p:grpSpPr>
          <p:cxnSp>
            <p:nvCxnSpPr>
              <p:cNvPr id="327" name="Straight Connector 326">
                <a:extLst>
                  <a:ext uri="{FF2B5EF4-FFF2-40B4-BE49-F238E27FC236}">
                    <a16:creationId xmlns:a16="http://schemas.microsoft.com/office/drawing/2014/main" id="{BB9605B5-9392-4802-96D8-6268E3944135}"/>
                  </a:ext>
                  <a:ext uri="{C183D7F6-B498-43B3-948B-1728B52AA6E4}">
                    <adec:decorative xmlns:adec="http://schemas.microsoft.com/office/drawing/2017/decorative" val="1"/>
                  </a:ext>
                </a:extLst>
              </p:cNvPr>
              <p:cNvCxnSpPr>
                <a:cxnSpLocks/>
                <a:endCxn id="330" idx="4"/>
              </p:cNvCxnSpPr>
              <p:nvPr/>
            </p:nvCxnSpPr>
            <p:spPr>
              <a:xfrm flipH="1" flipV="1">
                <a:off x="3545385" y="5237839"/>
                <a:ext cx="113079" cy="20738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17" name="Picture 316">
                <a:extLst>
                  <a:ext uri="{FF2B5EF4-FFF2-40B4-BE49-F238E27FC236}">
                    <a16:creationId xmlns:a16="http://schemas.microsoft.com/office/drawing/2014/main" id="{5A90CC5D-501A-4CCB-B674-F36DA4DB98D5}"/>
                  </a:ext>
                  <a:ext uri="{C183D7F6-B498-43B3-948B-1728B52AA6E4}">
                    <adec:decorative xmlns:adec="http://schemas.microsoft.com/office/drawing/2017/decorative" val="1"/>
                  </a:ext>
                </a:extLst>
              </p:cNvPr>
              <p:cNvPicPr>
                <a:picLocks noChangeAspect="1"/>
              </p:cNvPicPr>
              <p:nvPr/>
            </p:nvPicPr>
            <p:blipFill rotWithShape="1">
              <a:blip r:embed="rId16">
                <a:extLst>
                  <a:ext uri="{BEBA8EAE-BF5A-486C-A8C5-ECC9F3942E4B}">
                    <a14:imgProps xmlns:a14="http://schemas.microsoft.com/office/drawing/2010/main">
                      <a14:imgLayer r:embed="rId12">
                        <a14:imgEffect>
                          <a14:backgroundRemoval t="31262" b="43883" l="29742" r="37486">
                            <a14:foregroundMark x1="33446" y1="31456" x2="33446" y2="31456"/>
                            <a14:foregroundMark x1="32884" y1="43883" x2="32884" y2="43883"/>
                          </a14:backgroundRemoval>
                        </a14:imgEffect>
                      </a14:imgLayer>
                    </a14:imgProps>
                  </a:ext>
                </a:extLst>
              </a:blip>
              <a:srcRect l="28935" t="30119" r="61421" b="54409"/>
              <a:stretch/>
            </p:blipFill>
            <p:spPr>
              <a:xfrm>
                <a:off x="3514034" y="5262801"/>
                <a:ext cx="309441" cy="286937"/>
              </a:xfrm>
              <a:prstGeom prst="rect">
                <a:avLst/>
              </a:prstGeom>
            </p:spPr>
          </p:pic>
          <p:grpSp>
            <p:nvGrpSpPr>
              <p:cNvPr id="318" name="Group 317">
                <a:extLst>
                  <a:ext uri="{FF2B5EF4-FFF2-40B4-BE49-F238E27FC236}">
                    <a16:creationId xmlns:a16="http://schemas.microsoft.com/office/drawing/2014/main" id="{DE1E12F0-5D74-43F1-BB10-CDA4A8A84ABF}"/>
                  </a:ext>
                </a:extLst>
              </p:cNvPr>
              <p:cNvGrpSpPr/>
              <p:nvPr/>
            </p:nvGrpSpPr>
            <p:grpSpPr>
              <a:xfrm>
                <a:off x="3428889" y="5004847"/>
                <a:ext cx="232992" cy="232992"/>
                <a:chOff x="3412051" y="2636925"/>
                <a:chExt cx="394450" cy="394450"/>
              </a:xfrm>
            </p:grpSpPr>
            <p:sp>
              <p:nvSpPr>
                <p:cNvPr id="330" name="Oval 329">
                  <a:extLst>
                    <a:ext uri="{FF2B5EF4-FFF2-40B4-BE49-F238E27FC236}">
                      <a16:creationId xmlns:a16="http://schemas.microsoft.com/office/drawing/2014/main" id="{1536C7D9-07D8-48A7-97D3-3D6EA2E5AD0C}"/>
                    </a:ext>
                    <a:ext uri="{C183D7F6-B498-43B3-948B-1728B52AA6E4}">
                      <adec:decorative xmlns:adec="http://schemas.microsoft.com/office/drawing/2017/decorative" val="1"/>
                    </a:ext>
                  </a:extLst>
                </p:cNvPr>
                <p:cNvSpPr/>
                <p:nvPr/>
              </p:nvSpPr>
              <p:spPr>
                <a:xfrm>
                  <a:off x="3412051" y="2636925"/>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31" name="Picture 330">
                  <a:extLst>
                    <a:ext uri="{FF2B5EF4-FFF2-40B4-BE49-F238E27FC236}">
                      <a16:creationId xmlns:a16="http://schemas.microsoft.com/office/drawing/2014/main" id="{61953307-0B81-4A2E-9AA6-7916D664472C}"/>
                    </a:ext>
                    <a:ext uri="{C183D7F6-B498-43B3-948B-1728B52AA6E4}">
                      <adec:decorative xmlns:adec="http://schemas.microsoft.com/office/drawing/2017/decorative" val="1"/>
                    </a:ext>
                  </a:extLst>
                </p:cNvPr>
                <p:cNvPicPr>
                  <a:picLocks noChangeAspect="1"/>
                </p:cNvPicPr>
                <p:nvPr/>
              </p:nvPicPr>
              <p:blipFill>
                <a:blip r:embed="rId17">
                  <a:biLevel thresh="25000"/>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74584" y="2697385"/>
                  <a:ext cx="268946" cy="268944"/>
                </a:xfrm>
                <a:prstGeom prst="rect">
                  <a:avLst/>
                </a:prstGeom>
              </p:spPr>
            </p:pic>
          </p:grpSp>
          <p:pic>
            <p:nvPicPr>
              <p:cNvPr id="320" name="Picture 319">
                <a:extLst>
                  <a:ext uri="{FF2B5EF4-FFF2-40B4-BE49-F238E27FC236}">
                    <a16:creationId xmlns:a16="http://schemas.microsoft.com/office/drawing/2014/main" id="{17A03476-5709-48EF-8699-A1A08651589A}"/>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3094803" y="5046440"/>
                <a:ext cx="233593" cy="234050"/>
              </a:xfrm>
              <a:prstGeom prst="rect">
                <a:avLst/>
              </a:prstGeom>
            </p:spPr>
          </p:pic>
          <p:grpSp>
            <p:nvGrpSpPr>
              <p:cNvPr id="321" name="Group 320">
                <a:extLst>
                  <a:ext uri="{FF2B5EF4-FFF2-40B4-BE49-F238E27FC236}">
                    <a16:creationId xmlns:a16="http://schemas.microsoft.com/office/drawing/2014/main" id="{7C07E90D-9C47-4904-9F37-058D13C62E61}"/>
                  </a:ext>
                </a:extLst>
              </p:cNvPr>
              <p:cNvGrpSpPr/>
              <p:nvPr/>
            </p:nvGrpSpPr>
            <p:grpSpPr>
              <a:xfrm>
                <a:off x="3232834" y="5285239"/>
                <a:ext cx="232992" cy="232992"/>
                <a:chOff x="-1014307" y="7772587"/>
                <a:chExt cx="394450" cy="394450"/>
              </a:xfrm>
            </p:grpSpPr>
            <p:sp>
              <p:nvSpPr>
                <p:cNvPr id="328" name="Oval 327">
                  <a:extLst>
                    <a:ext uri="{FF2B5EF4-FFF2-40B4-BE49-F238E27FC236}">
                      <a16:creationId xmlns:a16="http://schemas.microsoft.com/office/drawing/2014/main" id="{18B8865D-7D1C-4F0D-BDA3-B1EA25CAB967}"/>
                    </a:ext>
                    <a:ext uri="{C183D7F6-B498-43B3-948B-1728B52AA6E4}">
                      <adec:decorative xmlns:adec="http://schemas.microsoft.com/office/drawing/2017/decorative" val="1"/>
                    </a:ext>
                  </a:extLst>
                </p:cNvPr>
                <p:cNvSpPr/>
                <p:nvPr/>
              </p:nvSpPr>
              <p:spPr>
                <a:xfrm>
                  <a:off x="-1014307" y="7772587"/>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29" name="Picture 328">
                  <a:extLst>
                    <a:ext uri="{FF2B5EF4-FFF2-40B4-BE49-F238E27FC236}">
                      <a16:creationId xmlns:a16="http://schemas.microsoft.com/office/drawing/2014/main" id="{6E17DB5E-15A1-402A-8EFC-8D44C7F1EB7C}"/>
                    </a:ext>
                    <a:ext uri="{C183D7F6-B498-43B3-948B-1728B52AA6E4}">
                      <adec:decorative xmlns:adec="http://schemas.microsoft.com/office/drawing/2017/decorative" val="1"/>
                    </a:ext>
                  </a:extLst>
                </p:cNvPr>
                <p:cNvPicPr>
                  <a:picLocks noChangeAspect="1"/>
                </p:cNvPicPr>
                <p:nvPr/>
              </p:nvPicPr>
              <p:blipFill rotWithShape="1">
                <a:blip r:embed="rId20">
                  <a:lum bright="70000" contrast="-70000"/>
                  <a:extLst>
                    <a:ext uri="{BEBA8EAE-BF5A-486C-A8C5-ECC9F3942E4B}">
                      <a14:imgProps xmlns:a14="http://schemas.microsoft.com/office/drawing/2010/main">
                        <a14:imgLayer r:embed="rId21">
                          <a14:imgEffect>
                            <a14:backgroundRemoval t="9951" b="96411" l="10000" r="90000">
                              <a14:foregroundMark x1="53150" y1="63703" x2="53150" y2="63703"/>
                              <a14:foregroundMark x1="51550" y1="79282" x2="51550" y2="79282"/>
                              <a14:foregroundMark x1="50600" y1="96411" x2="50600" y2="96411"/>
                              <a14:foregroundMark x1="63350" y1="70392" x2="63350" y2="70392"/>
                              <a14:backgroundMark x1="60500" y1="32463" x2="66850" y2="55383"/>
                              <a14:backgroundMark x1="71950" y1="15824" x2="70050" y2="55873"/>
                              <a14:backgroundMark x1="58550" y1="34584" x2="63350" y2="56362"/>
                              <a14:backgroundMark x1="53800" y1="47553" x2="61450" y2="53752"/>
                              <a14:backgroundMark x1="55400" y1="44454" x2="64300" y2="29853"/>
                            </a14:backgroundRemoval>
                          </a14:imgEffect>
                        </a14:imgLayer>
                      </a14:imgProps>
                    </a:ext>
                    <a:ext uri="{28A0092B-C50C-407E-A947-70E740481C1C}">
                      <a14:useLocalDpi xmlns:a14="http://schemas.microsoft.com/office/drawing/2010/main" val="0"/>
                    </a:ext>
                  </a:extLst>
                </a:blip>
                <a:srcRect l="37219" t="55869" r="38243"/>
                <a:stretch/>
              </p:blipFill>
              <p:spPr>
                <a:xfrm>
                  <a:off x="-946569" y="7817179"/>
                  <a:ext cx="276904" cy="305267"/>
                </a:xfrm>
                <a:prstGeom prst="rect">
                  <a:avLst/>
                </a:prstGeom>
                <a:ln>
                  <a:noFill/>
                </a:ln>
              </p:spPr>
            </p:pic>
          </p:grpSp>
          <p:cxnSp>
            <p:nvCxnSpPr>
              <p:cNvPr id="322" name="Straight Connector 321">
                <a:extLst>
                  <a:ext uri="{FF2B5EF4-FFF2-40B4-BE49-F238E27FC236}">
                    <a16:creationId xmlns:a16="http://schemas.microsoft.com/office/drawing/2014/main" id="{2C82E55D-604E-44E7-B8AB-CF6E979B393D}"/>
                  </a:ext>
                  <a:ext uri="{C183D7F6-B498-43B3-948B-1728B52AA6E4}">
                    <adec:decorative xmlns:adec="http://schemas.microsoft.com/office/drawing/2017/decorative" val="1"/>
                  </a:ext>
                </a:extLst>
              </p:cNvPr>
              <p:cNvCxnSpPr>
                <a:cxnSpLocks/>
                <a:stCxn id="320" idx="3"/>
                <a:endCxn id="330" idx="2"/>
              </p:cNvCxnSpPr>
              <p:nvPr/>
            </p:nvCxnSpPr>
            <p:spPr>
              <a:xfrm flipV="1">
                <a:off x="3328396" y="5121343"/>
                <a:ext cx="100493" cy="42122"/>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F56159D-7268-4D8E-821A-AA5C5F4A0677}"/>
                  </a:ext>
                  <a:ext uri="{C183D7F6-B498-43B3-948B-1728B52AA6E4}">
                    <adec:decorative xmlns:adec="http://schemas.microsoft.com/office/drawing/2017/decorative" val="1"/>
                  </a:ext>
                </a:extLst>
              </p:cNvPr>
              <p:cNvCxnSpPr/>
              <p:nvPr/>
            </p:nvCxnSpPr>
            <p:spPr>
              <a:xfrm flipV="1">
                <a:off x="3473405" y="5399156"/>
                <a:ext cx="59970" cy="52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5416122-D7D7-4F26-BC79-D26AF391677D}"/>
                  </a:ext>
                  <a:ext uri="{C183D7F6-B498-43B3-948B-1728B52AA6E4}">
                    <adec:decorative xmlns:adec="http://schemas.microsoft.com/office/drawing/2017/decorative" val="1"/>
                  </a:ext>
                </a:extLst>
              </p:cNvPr>
              <p:cNvCxnSpPr>
                <a:cxnSpLocks/>
                <a:stCxn id="328" idx="1"/>
              </p:cNvCxnSpPr>
              <p:nvPr/>
            </p:nvCxnSpPr>
            <p:spPr>
              <a:xfrm flipH="1" flipV="1">
                <a:off x="3251091" y="5266732"/>
                <a:ext cx="15864" cy="5262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69D84D9A-8FA4-44FE-80C5-50AC3EB8575D}"/>
                </a:ext>
                <a:ext uri="{C183D7F6-B498-43B3-948B-1728B52AA6E4}">
                  <adec:decorative xmlns:adec="http://schemas.microsoft.com/office/drawing/2017/decorative" val="1"/>
                </a:ext>
              </a:extLst>
            </p:cNvPr>
            <p:cNvSpPr/>
            <p:nvPr/>
          </p:nvSpPr>
          <p:spPr bwMode="auto">
            <a:xfrm>
              <a:off x="3085287" y="5109392"/>
              <a:ext cx="908863"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4" name="Content Placeholder 23">
            <a:extLst>
              <a:ext uri="{FF2B5EF4-FFF2-40B4-BE49-F238E27FC236}">
                <a16:creationId xmlns:a16="http://schemas.microsoft.com/office/drawing/2014/main" id="{025C0212-2A97-4261-A1D5-F574D11E65FA}"/>
              </a:ext>
            </a:extLst>
          </p:cNvPr>
          <p:cNvSpPr>
            <a:spLocks noGrp="1"/>
          </p:cNvSpPr>
          <p:nvPr>
            <p:ph sz="quarter" idx="32"/>
          </p:nvPr>
        </p:nvSpPr>
        <p:spPr>
          <a:xfrm>
            <a:off x="3795620" y="5631653"/>
            <a:ext cx="1303246" cy="30298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9" name="Group 38" descr="Multiple DB - Azure Database for MySQL, Azure Database for PostgreSQL, Azure Database for MariaDB, and Azure SQL Database.">
            <a:extLst>
              <a:ext uri="{FF2B5EF4-FFF2-40B4-BE49-F238E27FC236}">
                <a16:creationId xmlns:a16="http://schemas.microsoft.com/office/drawing/2014/main" id="{60DBC726-9AAF-4933-A3E2-C5288588A383}"/>
              </a:ext>
            </a:extLst>
          </p:cNvPr>
          <p:cNvGrpSpPr/>
          <p:nvPr/>
        </p:nvGrpSpPr>
        <p:grpSpPr>
          <a:xfrm>
            <a:off x="3992361" y="5109392"/>
            <a:ext cx="956406" cy="904502"/>
            <a:chOff x="3992361" y="5109392"/>
            <a:chExt cx="956406" cy="904502"/>
          </a:xfrm>
        </p:grpSpPr>
        <p:grpSp>
          <p:nvGrpSpPr>
            <p:cNvPr id="312" name="Group 311">
              <a:extLst>
                <a:ext uri="{FF2B5EF4-FFF2-40B4-BE49-F238E27FC236}">
                  <a16:creationId xmlns:a16="http://schemas.microsoft.com/office/drawing/2014/main" id="{9F9A71D4-D2A2-4A55-84BA-A5BB9E3E4958}"/>
                </a:ext>
              </a:extLst>
            </p:cNvPr>
            <p:cNvGrpSpPr/>
            <p:nvPr/>
          </p:nvGrpSpPr>
          <p:grpSpPr>
            <a:xfrm>
              <a:off x="4064554" y="5242098"/>
              <a:ext cx="675266" cy="444500"/>
              <a:chOff x="4432300" y="5530850"/>
              <a:chExt cx="675266" cy="444500"/>
            </a:xfrm>
          </p:grpSpPr>
          <p:pic>
            <p:nvPicPr>
              <p:cNvPr id="313" name="Picture 312">
                <a:extLst>
                  <a:ext uri="{FF2B5EF4-FFF2-40B4-BE49-F238E27FC236}">
                    <a16:creationId xmlns:a16="http://schemas.microsoft.com/office/drawing/2014/main" id="{54FBF5E9-C067-435C-94D0-DE9A8D2CD7C6}"/>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14" name="Picture 313">
                <a:extLst>
                  <a:ext uri="{FF2B5EF4-FFF2-40B4-BE49-F238E27FC236}">
                    <a16:creationId xmlns:a16="http://schemas.microsoft.com/office/drawing/2014/main" id="{7258C454-351A-4F33-B0B6-619AE06C9A72}"/>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3" name="Rectangle 82">
              <a:extLst>
                <a:ext uri="{FF2B5EF4-FFF2-40B4-BE49-F238E27FC236}">
                  <a16:creationId xmlns:a16="http://schemas.microsoft.com/office/drawing/2014/main" id="{04CA99E8-EDF3-421A-8F8C-576DCCD93276}"/>
                </a:ext>
                <a:ext uri="{C183D7F6-B498-43B3-948B-1728B52AA6E4}">
                  <adec:decorative xmlns:adec="http://schemas.microsoft.com/office/drawing/2017/decorative" val="1"/>
                </a:ext>
              </a:extLst>
            </p:cNvPr>
            <p:cNvSpPr/>
            <p:nvPr/>
          </p:nvSpPr>
          <p:spPr bwMode="auto">
            <a:xfrm>
              <a:off x="3992361" y="5109392"/>
              <a:ext cx="956406"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9" name="Content Placeholder 28">
            <a:extLst>
              <a:ext uri="{FF2B5EF4-FFF2-40B4-BE49-F238E27FC236}">
                <a16:creationId xmlns:a16="http://schemas.microsoft.com/office/drawing/2014/main" id="{87102E63-3883-4D11-8CC9-E158B2E3857E}"/>
              </a:ext>
            </a:extLst>
          </p:cNvPr>
          <p:cNvSpPr>
            <a:spLocks noGrp="1"/>
          </p:cNvSpPr>
          <p:nvPr>
            <p:ph sz="quarter" idx="37"/>
          </p:nvPr>
        </p:nvSpPr>
        <p:spPr>
          <a:xfrm>
            <a:off x="5245713" y="5224169"/>
            <a:ext cx="3237127" cy="102060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Accelerating innovation with technology of choice.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Building applications faster.</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Reducing operational cost.</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Ease of integration with web and cloud apps.</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43" name="Picture 2" descr="Premera Blue Cross logo">
            <a:extLst>
              <a:ext uri="{FF2B5EF4-FFF2-40B4-BE49-F238E27FC236}">
                <a16:creationId xmlns:a16="http://schemas.microsoft.com/office/drawing/2014/main" id="{CE1CCBD9-FCD9-4873-8270-F4E8A7F5BA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4420" y="5419289"/>
            <a:ext cx="807998" cy="225129"/>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32">
            <a:extLst>
              <a:ext uri="{FF2B5EF4-FFF2-40B4-BE49-F238E27FC236}">
                <a16:creationId xmlns:a16="http://schemas.microsoft.com/office/drawing/2014/main" id="{AAA11116-2E05-4B9F-A39B-553B8A3BCAEE}"/>
              </a:ext>
            </a:extLst>
          </p:cNvPr>
          <p:cNvSpPr>
            <a:spLocks noGrp="1"/>
          </p:cNvSpPr>
          <p:nvPr>
            <p:ph sz="quarter" idx="41"/>
          </p:nvPr>
        </p:nvSpPr>
        <p:spPr>
          <a:xfrm>
            <a:off x="9464925" y="5317418"/>
            <a:ext cx="2527637" cy="624852"/>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23">
                  <a:extLst>
                    <a:ext uri="{A12FA001-AC4F-418D-AE19-62706E023703}">
                      <ahyp:hlinkClr xmlns:ahyp="http://schemas.microsoft.com/office/drawing/2018/hyperlinkcolor" val="tx"/>
                    </a:ext>
                  </a:extLst>
                </a:hlinkClick>
              </a:rPr>
              <a:t>Premera</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modernized their patient portal with Azure managed services</a:t>
            </a:r>
          </a:p>
        </p:txBody>
      </p:sp>
      <p:grpSp>
        <p:nvGrpSpPr>
          <p:cNvPr id="333" name="Group 332">
            <a:extLst>
              <a:ext uri="{FF2B5EF4-FFF2-40B4-BE49-F238E27FC236}">
                <a16:creationId xmlns:a16="http://schemas.microsoft.com/office/drawing/2014/main" id="{5572F8BC-4B0B-4766-9EC3-D1CC36484EC4}"/>
              </a:ext>
              <a:ext uri="{C183D7F6-B498-43B3-948B-1728B52AA6E4}">
                <adec:decorative xmlns:adec="http://schemas.microsoft.com/office/drawing/2017/decorative" val="1"/>
              </a:ext>
            </a:extLst>
          </p:cNvPr>
          <p:cNvGrpSpPr/>
          <p:nvPr/>
        </p:nvGrpSpPr>
        <p:grpSpPr>
          <a:xfrm>
            <a:off x="5109271" y="1695532"/>
            <a:ext cx="6884377" cy="4604400"/>
            <a:chOff x="5090746" y="1563954"/>
            <a:chExt cx="6884377" cy="4678054"/>
          </a:xfrm>
        </p:grpSpPr>
        <p:cxnSp>
          <p:nvCxnSpPr>
            <p:cNvPr id="334" name="Straight Connector 333">
              <a:extLst>
                <a:ext uri="{FF2B5EF4-FFF2-40B4-BE49-F238E27FC236}">
                  <a16:creationId xmlns:a16="http://schemas.microsoft.com/office/drawing/2014/main" id="{41ECE9A6-DB9D-4814-B818-2031A14109B8}"/>
                </a:ext>
                <a:ext uri="{C183D7F6-B498-43B3-948B-1728B52AA6E4}">
                  <adec:decorative xmlns:adec="http://schemas.microsoft.com/office/drawing/2017/decorative" val="1"/>
                </a:ext>
              </a:extLst>
            </p:cNvPr>
            <p:cNvCxnSpPr>
              <a:cxnSpLocks/>
            </p:cNvCxnSpPr>
            <p:nvPr/>
          </p:nvCxnSpPr>
          <p:spPr>
            <a:xfrm>
              <a:off x="5105400" y="4914708"/>
              <a:ext cx="6860933"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5" name="Straight Connector 334">
              <a:extLst>
                <a:ext uri="{FF2B5EF4-FFF2-40B4-BE49-F238E27FC236}">
                  <a16:creationId xmlns:a16="http://schemas.microsoft.com/office/drawing/2014/main" id="{CC7D98F0-01B5-49A5-8CCF-F5A021B44D2C}"/>
                </a:ext>
                <a:ext uri="{C183D7F6-B498-43B3-948B-1728B52AA6E4}">
                  <adec:decorative xmlns:adec="http://schemas.microsoft.com/office/drawing/2017/decorative" val="1"/>
                </a:ext>
              </a:extLst>
            </p:cNvPr>
            <p:cNvCxnSpPr>
              <a:cxnSpLocks/>
            </p:cNvCxnSpPr>
            <p:nvPr/>
          </p:nvCxnSpPr>
          <p:spPr>
            <a:xfrm>
              <a:off x="5105400" y="3870892"/>
              <a:ext cx="6843349"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6" name="Straight Connector 335">
              <a:extLst>
                <a:ext uri="{FF2B5EF4-FFF2-40B4-BE49-F238E27FC236}">
                  <a16:creationId xmlns:a16="http://schemas.microsoft.com/office/drawing/2014/main" id="{E61B8507-8A09-4EA6-8DB1-91A5763B46D6}"/>
                </a:ext>
                <a:ext uri="{C183D7F6-B498-43B3-948B-1728B52AA6E4}">
                  <adec:decorative xmlns:adec="http://schemas.microsoft.com/office/drawing/2017/decorative" val="1"/>
                </a:ext>
              </a:extLst>
            </p:cNvPr>
            <p:cNvCxnSpPr>
              <a:cxnSpLocks/>
            </p:cNvCxnSpPr>
            <p:nvPr/>
          </p:nvCxnSpPr>
          <p:spPr>
            <a:xfrm>
              <a:off x="5090746" y="2812187"/>
              <a:ext cx="6866795" cy="0"/>
            </a:xfrm>
            <a:prstGeom prst="line">
              <a:avLst/>
            </a:prstGeom>
            <a:noFill/>
            <a:ln w="9525" cap="flat" cmpd="sng" algn="ctr">
              <a:solidFill>
                <a:srgbClr val="000000">
                  <a:lumMod val="65000"/>
                  <a:lumOff val="35000"/>
                </a:srgbClr>
              </a:solidFill>
              <a:prstDash val="solid"/>
              <a:headEnd type="none" w="lg" len="med"/>
              <a:tailEnd type="oval" w="sm" len="sm"/>
            </a:ln>
            <a:effectLst/>
          </p:spPr>
        </p:cxnSp>
        <p:sp>
          <p:nvSpPr>
            <p:cNvPr id="337" name="Rectangle: Rounded Corners 336">
              <a:extLst>
                <a:ext uri="{FF2B5EF4-FFF2-40B4-BE49-F238E27FC236}">
                  <a16:creationId xmlns:a16="http://schemas.microsoft.com/office/drawing/2014/main" id="{0E1D6698-7E60-44A1-8147-FAFAF72DAA8D}"/>
                </a:ext>
                <a:ext uri="{C183D7F6-B498-43B3-948B-1728B52AA6E4}">
                  <adec:decorative xmlns:adec="http://schemas.microsoft.com/office/drawing/2017/decorative" val="1"/>
                </a:ext>
              </a:extLst>
            </p:cNvPr>
            <p:cNvSpPr/>
            <p:nvPr/>
          </p:nvSpPr>
          <p:spPr>
            <a:xfrm>
              <a:off x="8358922" y="1563954"/>
              <a:ext cx="3616201" cy="4678054"/>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88940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42" presetClass="path" presetSubtype="0" decel="100000" fill="hold" grpId="1" nodeType="withEffect">
                                  <p:stCondLst>
                                    <p:cond delay="0"/>
                                  </p:stCondLst>
                                  <p:childTnLst>
                                    <p:animMotion origin="layout" path="M 2.29167E-6 7.40741E-7 L 2.29167E-6 0.03287 " pathEditMode="relative" rAng="0" ptsTypes="AA">
                                      <p:cBhvr>
                                        <p:cTn id="9" dur="500" spd="-100000" fill="hold"/>
                                        <p:tgtEl>
                                          <p:spTgt spid="25">
                                            <p:txEl>
                                              <p:pRg st="0" end="0"/>
                                            </p:txEl>
                                          </p:spTgt>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1.04167E-6 0 L 1.04167E-6 0.03287 " pathEditMode="relative" rAng="0" ptsTypes="AA">
                                      <p:cBhvr>
                                        <p:cTn id="14" dur="500" spd="-100000" fill="hold"/>
                                        <p:tgtEl>
                                          <p:spTgt spid="26"/>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0"/>
                                  </p:stCondLst>
                                  <p:childTnLst>
                                    <p:animMotion origin="layout" path="M 2.29167E-6 7.40741E-7 L 2.29167E-6 0.03287 " pathEditMode="relative" rAng="0" ptsTypes="AA">
                                      <p:cBhvr>
                                        <p:cTn id="19" dur="500" spd="-100000" fill="hold"/>
                                        <p:tgtEl>
                                          <p:spTgt spid="27"/>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0"/>
                                  </p:stCondLst>
                                  <p:childTnLst>
                                    <p:animMotion origin="layout" path="M 2.29167E-6 7.40741E-7 L 2.29167E-6 0.03287 " pathEditMode="relative" rAng="0" ptsTypes="AA">
                                      <p:cBhvr>
                                        <p:cTn id="24" dur="500" spd="-100000" fill="hold"/>
                                        <p:tgtEl>
                                          <p:spTgt spid="28"/>
                                        </p:tgtEl>
                                        <p:attrNameLst>
                                          <p:attrName>ppt_x</p:attrName>
                                          <p:attrName>ppt_y</p:attrName>
                                        </p:attrNameLst>
                                      </p:cBhvr>
                                      <p:rCtr x="0" y="1644"/>
                                    </p:animMotion>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0"/>
                                  </p:stCondLst>
                                  <p:childTnLst>
                                    <p:animMotion origin="layout" path="M 2.29167E-6 7.40741E-7 L 2.29167E-6 0.03287 " pathEditMode="relative" rAng="0" ptsTypes="AA">
                                      <p:cBhvr>
                                        <p:cTn id="29" dur="500" spd="-100000" fill="hold"/>
                                        <p:tgtEl>
                                          <p:spTgt spid="29"/>
                                        </p:tgtEl>
                                        <p:attrNameLst>
                                          <p:attrName>ppt_x</p:attrName>
                                          <p:attrName>ppt_y</p:attrName>
                                        </p:attrNameLst>
                                      </p:cBhvr>
                                      <p:rCtr x="0" y="1644"/>
                                    </p:animMotion>
                                  </p:childTnLst>
                                </p:cTn>
                              </p:par>
                            </p:childTnLst>
                          </p:cTn>
                        </p:par>
                        <p:par>
                          <p:cTn id="30" fill="hold">
                            <p:stCondLst>
                              <p:cond delay="500"/>
                            </p:stCondLst>
                            <p:childTnLst>
                              <p:par>
                                <p:cTn id="31" presetID="50" presetClass="entr" presetSubtype="0" decel="100000" fill="hold" nodeType="afterEffect">
                                  <p:stCondLst>
                                    <p:cond delay="0"/>
                                  </p:stCondLst>
                                  <p:childTnLst>
                                    <p:set>
                                      <p:cBhvr>
                                        <p:cTn id="32" dur="1" fill="hold">
                                          <p:stCondLst>
                                            <p:cond delay="0"/>
                                          </p:stCondLst>
                                        </p:cTn>
                                        <p:tgtEl>
                                          <p:spTgt spid="333"/>
                                        </p:tgtEl>
                                        <p:attrNameLst>
                                          <p:attrName>style.visibility</p:attrName>
                                        </p:attrNameLst>
                                      </p:cBhvr>
                                      <p:to>
                                        <p:strVal val="visible"/>
                                      </p:to>
                                    </p:set>
                                    <p:anim calcmode="lin" valueType="num">
                                      <p:cBhvr>
                                        <p:cTn id="33" dur="1000" fill="hold"/>
                                        <p:tgtEl>
                                          <p:spTgt spid="333"/>
                                        </p:tgtEl>
                                        <p:attrNameLst>
                                          <p:attrName>ppt_w</p:attrName>
                                        </p:attrNameLst>
                                      </p:cBhvr>
                                      <p:tavLst>
                                        <p:tav tm="0">
                                          <p:val>
                                            <p:strVal val="#ppt_w+.3"/>
                                          </p:val>
                                        </p:tav>
                                        <p:tav tm="100000">
                                          <p:val>
                                            <p:strVal val="#ppt_w"/>
                                          </p:val>
                                        </p:tav>
                                      </p:tavLst>
                                    </p:anim>
                                    <p:anim calcmode="lin" valueType="num">
                                      <p:cBhvr>
                                        <p:cTn id="34" dur="1000" fill="hold"/>
                                        <p:tgtEl>
                                          <p:spTgt spid="333"/>
                                        </p:tgtEl>
                                        <p:attrNameLst>
                                          <p:attrName>ppt_h</p:attrName>
                                        </p:attrNameLst>
                                      </p:cBhvr>
                                      <p:tavLst>
                                        <p:tav tm="0">
                                          <p:val>
                                            <p:strVal val="#ppt_h"/>
                                          </p:val>
                                        </p:tav>
                                        <p:tav tm="100000">
                                          <p:val>
                                            <p:strVal val="#ppt_h"/>
                                          </p:val>
                                        </p:tav>
                                      </p:tavLst>
                                    </p:anim>
                                    <p:animEffect transition="in" filter="fade">
                                      <p:cBhvr>
                                        <p:cTn id="35"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5" grpId="1" build="p"/>
      <p:bldP spid="26" grpId="0"/>
      <p:bldP spid="26" grpId="1"/>
      <p:bldP spid="27" grpId="0"/>
      <p:bldP spid="27" grpId="1"/>
      <p:bldP spid="28" grpId="0"/>
      <p:bldP spid="28" grpId="1"/>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7628131" cy="1107914"/>
          </a:xfrm>
        </p:spPr>
        <p:txBody>
          <a:bodyPr>
            <a:noAutofit/>
          </a:bodyPr>
          <a:lstStyle/>
          <a:p>
            <a:r>
              <a:rPr lang="en-US" dirty="0"/>
              <a:t>Azure is the home in the cloud for your .NET applications</a:t>
            </a:r>
            <a:endParaRPr lang="en-US" dirty="0">
              <a:highlight>
                <a:srgbClr val="FFFF00"/>
              </a:highlight>
            </a:endParaRPr>
          </a:p>
        </p:txBody>
      </p:sp>
      <p:sp>
        <p:nvSpPr>
          <p:cNvPr id="2" name="Content Placeholder 1">
            <a:extLst>
              <a:ext uri="{FF2B5EF4-FFF2-40B4-BE49-F238E27FC236}">
                <a16:creationId xmlns:a16="http://schemas.microsoft.com/office/drawing/2014/main" id="{0CCFB0FF-DB2F-47DD-987A-9AD736A53C34}"/>
              </a:ext>
            </a:extLst>
          </p:cNvPr>
          <p:cNvSpPr>
            <a:spLocks noGrp="1"/>
          </p:cNvSpPr>
          <p:nvPr>
            <p:ph sz="quarter" idx="13"/>
          </p:nvPr>
        </p:nvSpPr>
        <p:spPr>
          <a:xfrm>
            <a:off x="588262" y="2305051"/>
            <a:ext cx="7762875" cy="762113"/>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mn-cs"/>
              </a:rPr>
              <a:t>Azure offers the only end-to-end </a:t>
            </a:r>
            <a:r>
              <a:rPr kumimoji="0" lang="en-US" sz="2000" b="0" i="0" u="none" strike="noStrike" kern="1200" cap="none" spc="0" normalizeH="0" baseline="0" noProof="0" dirty="0">
                <a:ln>
                  <a:noFill/>
                </a:ln>
                <a:solidFill>
                  <a:srgbClr val="000000"/>
                </a:solidFill>
                <a:effectLst/>
                <a:uLnTx/>
                <a:uFillTx/>
                <a:latin typeface="Segoe UI"/>
                <a:ea typeface="+mn-ea"/>
                <a:cs typeface="+mn-cs"/>
              </a:rPr>
              <a:t>web hosting platform </a:t>
            </a:r>
            <a:r>
              <a:rPr kumimoji="0" lang="en-US" sz="2000" b="0" i="0" u="none" strike="noStrike" kern="1200" cap="none" spc="0" normalizeH="0" baseline="0" noProof="0" dirty="0">
                <a:ln>
                  <a:noFill/>
                </a:ln>
                <a:solidFill>
                  <a:srgbClr val="0078D4"/>
                </a:solidFill>
                <a:effectLst/>
                <a:uLnTx/>
                <a:uFillTx/>
                <a:latin typeface="Segoe UI"/>
                <a:ea typeface="+mn-ea"/>
                <a:cs typeface="+mn-cs"/>
              </a:rPr>
              <a:t>designed from the ground up to build and manage .NET applications</a:t>
            </a:r>
          </a:p>
        </p:txBody>
      </p:sp>
      <p:sp>
        <p:nvSpPr>
          <p:cNvPr id="4" name="Content Placeholder 3">
            <a:extLst>
              <a:ext uri="{FF2B5EF4-FFF2-40B4-BE49-F238E27FC236}">
                <a16:creationId xmlns:a16="http://schemas.microsoft.com/office/drawing/2014/main" id="{2D65717F-7E52-447D-9C9C-5D4073ACEE79}"/>
              </a:ext>
            </a:extLst>
          </p:cNvPr>
          <p:cNvSpPr>
            <a:spLocks noGrp="1"/>
          </p:cNvSpPr>
          <p:nvPr>
            <p:ph sz="quarter" idx="14"/>
          </p:nvPr>
        </p:nvSpPr>
        <p:spPr>
          <a:xfrm>
            <a:off x="10083041" y="2269331"/>
            <a:ext cx="1727960"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Unmatched productivity</a:t>
            </a:r>
          </a:p>
        </p:txBody>
      </p:sp>
      <p:sp>
        <p:nvSpPr>
          <p:cNvPr id="5" name="Content Placeholder 4">
            <a:extLst>
              <a:ext uri="{FF2B5EF4-FFF2-40B4-BE49-F238E27FC236}">
                <a16:creationId xmlns:a16="http://schemas.microsoft.com/office/drawing/2014/main" id="{4112A25D-C94E-46B9-AE11-714C3EEF30CD}"/>
              </a:ext>
            </a:extLst>
          </p:cNvPr>
          <p:cNvSpPr>
            <a:spLocks noGrp="1"/>
          </p:cNvSpPr>
          <p:nvPr>
            <p:ph sz="quarter" idx="15"/>
          </p:nvPr>
        </p:nvSpPr>
        <p:spPr>
          <a:xfrm>
            <a:off x="587051" y="3767027"/>
            <a:ext cx="7265581" cy="816461"/>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 Service and Azure SQL Database are </a:t>
            </a:r>
            <a:r>
              <a:rPr kumimoji="0" lang="en-US" sz="2000" b="0" i="0" u="none" strike="noStrike" kern="1200" cap="none" spc="0" normalizeH="0" baseline="0" noProof="0" dirty="0">
                <a:ln>
                  <a:noFill/>
                </a:ln>
                <a:solidFill>
                  <a:srgbClr val="0078D4"/>
                </a:solidFill>
                <a:effectLst/>
                <a:uLnTx/>
                <a:uFillTx/>
                <a:latin typeface="Segoe UI"/>
                <a:ea typeface="+mn-ea"/>
                <a:cs typeface="+mn-cs"/>
              </a:rPr>
              <a:t>optimized to be the home in the cloud for .NET web apps and their databases</a:t>
            </a:r>
          </a:p>
        </p:txBody>
      </p:sp>
      <p:sp>
        <p:nvSpPr>
          <p:cNvPr id="6" name="Content Placeholder 5">
            <a:extLst>
              <a:ext uri="{FF2B5EF4-FFF2-40B4-BE49-F238E27FC236}">
                <a16:creationId xmlns:a16="http://schemas.microsoft.com/office/drawing/2014/main" id="{223E61C6-FF32-46A8-9C1A-C5D70593A6DF}"/>
              </a:ext>
            </a:extLst>
          </p:cNvPr>
          <p:cNvSpPr>
            <a:spLocks noGrp="1"/>
          </p:cNvSpPr>
          <p:nvPr>
            <p:ph sz="quarter" idx="16"/>
          </p:nvPr>
        </p:nvSpPr>
        <p:spPr>
          <a:xfrm>
            <a:off x="10082212" y="3735226"/>
            <a:ext cx="2105025"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a:rPr>
              <a:t>Fully-managed offerings</a:t>
            </a:r>
          </a:p>
        </p:txBody>
      </p:sp>
      <p:sp>
        <p:nvSpPr>
          <p:cNvPr id="7" name="Content Placeholder 6">
            <a:extLst>
              <a:ext uri="{FF2B5EF4-FFF2-40B4-BE49-F238E27FC236}">
                <a16:creationId xmlns:a16="http://schemas.microsoft.com/office/drawing/2014/main" id="{2443CD94-7CBD-413A-9B0B-7B2FB483A28E}"/>
              </a:ext>
            </a:extLst>
          </p:cNvPr>
          <p:cNvSpPr>
            <a:spLocks noGrp="1"/>
          </p:cNvSpPr>
          <p:nvPr>
            <p:ph sz="quarter" idx="17"/>
          </p:nvPr>
        </p:nvSpPr>
        <p:spPr>
          <a:xfrm>
            <a:off x="587273" y="5304143"/>
            <a:ext cx="7628131" cy="841214"/>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Migrate and our free app and database migration assistants </a:t>
            </a:r>
            <a:r>
              <a:rPr kumimoji="0" lang="en-US" sz="2000" b="0" i="0" u="none" strike="noStrike" kern="1200" cap="none" spc="0" normalizeH="0" baseline="0" noProof="0" dirty="0">
                <a:ln>
                  <a:noFill/>
                </a:ln>
                <a:solidFill>
                  <a:srgbClr val="0078D4"/>
                </a:solidFill>
                <a:effectLst/>
                <a:uLnTx/>
                <a:uFillTx/>
                <a:latin typeface="Segoe UI"/>
                <a:ea typeface="+mn-ea"/>
                <a:cs typeface="+mn-cs"/>
              </a:rPr>
              <a:t>provide a simple path to the cloud</a:t>
            </a:r>
          </a:p>
        </p:txBody>
      </p:sp>
      <p:sp>
        <p:nvSpPr>
          <p:cNvPr id="8" name="Content Placeholder 7">
            <a:extLst>
              <a:ext uri="{FF2B5EF4-FFF2-40B4-BE49-F238E27FC236}">
                <a16:creationId xmlns:a16="http://schemas.microsoft.com/office/drawing/2014/main" id="{E540B8B1-606D-492C-9196-C883E4F7D6FB}"/>
              </a:ext>
            </a:extLst>
          </p:cNvPr>
          <p:cNvSpPr>
            <a:spLocks noGrp="1"/>
          </p:cNvSpPr>
          <p:nvPr>
            <p:ph sz="quarter" idx="18"/>
          </p:nvPr>
        </p:nvSpPr>
        <p:spPr>
          <a:xfrm>
            <a:off x="10112851" y="5199368"/>
            <a:ext cx="1401388" cy="7175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Seamless migration</a:t>
            </a:r>
          </a:p>
        </p:txBody>
      </p:sp>
    </p:spTree>
    <p:extLst>
      <p:ext uri="{BB962C8B-B14F-4D97-AF65-F5344CB8AC3E}">
        <p14:creationId xmlns:p14="http://schemas.microsoft.com/office/powerpoint/2010/main" val="31207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2BD7-4151-40C6-95EF-1BABA22259AE}"/>
              </a:ext>
            </a:extLst>
          </p:cNvPr>
          <p:cNvSpPr>
            <a:spLocks noGrp="1"/>
          </p:cNvSpPr>
          <p:nvPr>
            <p:ph type="title"/>
          </p:nvPr>
        </p:nvSpPr>
        <p:spPr/>
        <p:txBody>
          <a:bodyPr/>
          <a:lstStyle/>
          <a:p>
            <a:r>
              <a:rPr lang="en-US" dirty="0"/>
              <a:t>With App Service and Azure SQL you can</a:t>
            </a:r>
          </a:p>
        </p:txBody>
      </p:sp>
      <p:grpSp>
        <p:nvGrpSpPr>
          <p:cNvPr id="47" name="Group 46">
            <a:extLst>
              <a:ext uri="{FF2B5EF4-FFF2-40B4-BE49-F238E27FC236}">
                <a16:creationId xmlns:a16="http://schemas.microsoft.com/office/drawing/2014/main" id="{0A07022D-039E-4723-9FEF-B942BEE54FF3}"/>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48" name="Oval 47">
              <a:extLst>
                <a:ext uri="{FF2B5EF4-FFF2-40B4-BE49-F238E27FC236}">
                  <a16:creationId xmlns:a16="http://schemas.microsoft.com/office/drawing/2014/main" id="{5F82ED22-C3C8-4752-9D6F-67213ED7017F}"/>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aphic 47" descr="scales, legal">
              <a:extLst>
                <a:ext uri="{FF2B5EF4-FFF2-40B4-BE49-F238E27FC236}">
                  <a16:creationId xmlns:a16="http://schemas.microsoft.com/office/drawing/2014/main" id="{12C3402A-4D38-457D-9532-C1FB0D1BEB51}"/>
                </a:ext>
              </a:extLst>
            </p:cNvPr>
            <p:cNvGrpSpPr/>
            <p:nvPr/>
          </p:nvGrpSpPr>
          <p:grpSpPr>
            <a:xfrm>
              <a:off x="644227" y="2491992"/>
              <a:ext cx="525768" cy="535157"/>
              <a:chOff x="5308375" y="2612462"/>
              <a:chExt cx="387070" cy="393982"/>
            </a:xfrm>
          </p:grpSpPr>
          <p:sp>
            <p:nvSpPr>
              <p:cNvPr id="53" name="Freeform: Shape 52">
                <a:extLst>
                  <a:ext uri="{FF2B5EF4-FFF2-40B4-BE49-F238E27FC236}">
                    <a16:creationId xmlns:a16="http://schemas.microsoft.com/office/drawing/2014/main" id="{167E7FAC-1C86-4323-A4F5-CF25C4B2B669}"/>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74A3103-9450-4528-A5FF-DBD3E39D13C6}"/>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Content Placeholder 1">
            <a:extLst>
              <a:ext uri="{FF2B5EF4-FFF2-40B4-BE49-F238E27FC236}">
                <a16:creationId xmlns:a16="http://schemas.microsoft.com/office/drawing/2014/main" id="{380A76B1-B76D-4B19-ACE8-8618E4580715}"/>
              </a:ext>
            </a:extLst>
          </p:cNvPr>
          <p:cNvSpPr>
            <a:spLocks noGrp="1"/>
          </p:cNvSpPr>
          <p:nvPr>
            <p:ph sz="quarter" idx="13"/>
          </p:nvPr>
        </p:nvSpPr>
        <p:spPr>
          <a:xfrm>
            <a:off x="365316"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Optimize Cost</a:t>
            </a:r>
          </a:p>
        </p:txBody>
      </p:sp>
      <p:sp>
        <p:nvSpPr>
          <p:cNvPr id="8" name="Content Placeholder 7">
            <a:extLst>
              <a:ext uri="{FF2B5EF4-FFF2-40B4-BE49-F238E27FC236}">
                <a16:creationId xmlns:a16="http://schemas.microsoft.com/office/drawing/2014/main" id="{4D33CDC8-B9C0-4B55-AC56-27875DFCB5E7}"/>
              </a:ext>
            </a:extLst>
          </p:cNvPr>
          <p:cNvSpPr>
            <a:spLocks noGrp="1"/>
          </p:cNvSpPr>
          <p:nvPr>
            <p:ph sz="quarter" idx="14"/>
          </p:nvPr>
        </p:nvSpPr>
        <p:spPr>
          <a:xfrm>
            <a:off x="365313" y="4703976"/>
            <a:ext cx="3647480" cy="645104"/>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Reduce costs and optimize spend to support changing business priorities</a:t>
            </a:r>
          </a:p>
        </p:txBody>
      </p:sp>
      <p:grpSp>
        <p:nvGrpSpPr>
          <p:cNvPr id="55" name="Group 54">
            <a:extLst>
              <a:ext uri="{FF2B5EF4-FFF2-40B4-BE49-F238E27FC236}">
                <a16:creationId xmlns:a16="http://schemas.microsoft.com/office/drawing/2014/main" id="{8C034E85-0D26-4A84-95BB-A7994856A30D}"/>
              </a:ext>
              <a:ext uri="{C183D7F6-B498-43B3-948B-1728B52AA6E4}">
                <adec:decorative xmlns:adec="http://schemas.microsoft.com/office/drawing/2017/decorative" val="1"/>
              </a:ext>
            </a:extLst>
          </p:cNvPr>
          <p:cNvGrpSpPr/>
          <p:nvPr/>
        </p:nvGrpSpPr>
        <p:grpSpPr>
          <a:xfrm>
            <a:off x="4429144" y="2282825"/>
            <a:ext cx="953491" cy="953491"/>
            <a:chOff x="4429144" y="2268464"/>
            <a:chExt cx="953491" cy="953491"/>
          </a:xfrm>
        </p:grpSpPr>
        <p:sp>
          <p:nvSpPr>
            <p:cNvPr id="59" name="Oval 58">
              <a:extLst>
                <a:ext uri="{FF2B5EF4-FFF2-40B4-BE49-F238E27FC236}">
                  <a16:creationId xmlns:a16="http://schemas.microsoft.com/office/drawing/2014/main" id="{4E04D3B4-3872-4CBB-89E8-F9232143DCCE}"/>
                </a:ext>
                <a:ext uri="{C183D7F6-B498-43B3-948B-1728B52AA6E4}">
                  <adec:decorative xmlns:adec="http://schemas.microsoft.com/office/drawing/2017/decorative" val="1"/>
                </a:ext>
              </a:extLst>
            </p:cNvPr>
            <p:cNvSpPr/>
            <p:nvPr/>
          </p:nvSpPr>
          <p:spPr bwMode="auto">
            <a:xfrm>
              <a:off x="4429144" y="2268464"/>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DF662E06-90D0-4BA5-BF81-FDA5ED1D9AAC}"/>
                </a:ext>
              </a:extLst>
            </p:cNvPr>
            <p:cNvGrpSpPr/>
            <p:nvPr/>
          </p:nvGrpSpPr>
          <p:grpSpPr>
            <a:xfrm>
              <a:off x="4686550" y="2507846"/>
              <a:ext cx="438679" cy="474726"/>
              <a:chOff x="626659" y="2551425"/>
              <a:chExt cx="375389" cy="406235"/>
            </a:xfrm>
          </p:grpSpPr>
          <p:sp>
            <p:nvSpPr>
              <p:cNvPr id="61" name="Freeform: Shape 60">
                <a:extLst>
                  <a:ext uri="{FF2B5EF4-FFF2-40B4-BE49-F238E27FC236}">
                    <a16:creationId xmlns:a16="http://schemas.microsoft.com/office/drawing/2014/main" id="{21578E82-7D6D-4716-9117-530B629302ED}"/>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3092992-8D07-4B85-9079-A3878FE254DE}"/>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97A4960-A4DD-4CD0-B3E2-56436E24180D}"/>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37">
                <a:extLst>
                  <a:ext uri="{FF2B5EF4-FFF2-40B4-BE49-F238E27FC236}">
                    <a16:creationId xmlns:a16="http://schemas.microsoft.com/office/drawing/2014/main" id="{7048AF80-ED26-44FC-ACB9-524F916CFA1C}"/>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7774CE45-564F-426B-A9DF-BFAC096EE267}"/>
              </a:ext>
            </a:extLst>
          </p:cNvPr>
          <p:cNvSpPr>
            <a:spLocks noGrp="1"/>
          </p:cNvSpPr>
          <p:nvPr>
            <p:ph sz="quarter" idx="15"/>
          </p:nvPr>
        </p:nvSpPr>
        <p:spPr>
          <a:xfrm>
            <a:off x="4430107"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Operate Confidently</a:t>
            </a:r>
            <a:endParaRPr kumimoji="0" lang="en-US" sz="2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16" name="Content Placeholder 15">
            <a:extLst>
              <a:ext uri="{FF2B5EF4-FFF2-40B4-BE49-F238E27FC236}">
                <a16:creationId xmlns:a16="http://schemas.microsoft.com/office/drawing/2014/main" id="{98B5316F-D2DB-4A32-8F4B-796CB2A1C9B9}"/>
              </a:ext>
            </a:extLst>
          </p:cNvPr>
          <p:cNvSpPr>
            <a:spLocks noGrp="1"/>
          </p:cNvSpPr>
          <p:nvPr>
            <p:ph sz="quarter" idx="16"/>
          </p:nvPr>
        </p:nvSpPr>
        <p:spPr>
          <a:xfrm>
            <a:off x="4427725" y="4703051"/>
            <a:ext cx="2867155" cy="1020601"/>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Seamlessly scale web apps and databases by migrating to fully managed services with built </a:t>
            </a:r>
            <a:b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 auto-scaling</a:t>
            </a:r>
          </a:p>
        </p:txBody>
      </p:sp>
      <p:grpSp>
        <p:nvGrpSpPr>
          <p:cNvPr id="66" name="!!Group 4">
            <a:extLst>
              <a:ext uri="{FF2B5EF4-FFF2-40B4-BE49-F238E27FC236}">
                <a16:creationId xmlns:a16="http://schemas.microsoft.com/office/drawing/2014/main" id="{73F242E0-C713-4832-BECC-5C7A0D4BE782}"/>
              </a:ext>
              <a:ext uri="{C183D7F6-B498-43B3-948B-1728B52AA6E4}">
                <adec:decorative xmlns:adec="http://schemas.microsoft.com/office/drawing/2017/decorative" val="1"/>
              </a:ext>
            </a:extLst>
          </p:cNvPr>
          <p:cNvGrpSpPr/>
          <p:nvPr/>
        </p:nvGrpSpPr>
        <p:grpSpPr>
          <a:xfrm>
            <a:off x="8460852" y="2282825"/>
            <a:ext cx="953491" cy="953491"/>
            <a:chOff x="9338694" y="2228640"/>
            <a:chExt cx="1445504" cy="1445504"/>
          </a:xfrm>
        </p:grpSpPr>
        <p:sp>
          <p:nvSpPr>
            <p:cNvPr id="67" name="Oval 66">
              <a:extLst>
                <a:ext uri="{FF2B5EF4-FFF2-40B4-BE49-F238E27FC236}">
                  <a16:creationId xmlns:a16="http://schemas.microsoft.com/office/drawing/2014/main" id="{606EE39F-DAB0-4722-8072-A088874901D2}"/>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3EE16F55-099D-4216-A9A3-3553675EFA4D}"/>
                </a:ext>
              </a:extLst>
            </p:cNvPr>
            <p:cNvGrpSpPr/>
            <p:nvPr/>
          </p:nvGrpSpPr>
          <p:grpSpPr>
            <a:xfrm>
              <a:off x="9728721" y="2507777"/>
              <a:ext cx="665417" cy="887219"/>
              <a:chOff x="11329483" y="1155806"/>
              <a:chExt cx="659423" cy="879230"/>
            </a:xfrm>
          </p:grpSpPr>
          <p:sp>
            <p:nvSpPr>
              <p:cNvPr id="69" name="Freeform: Shape 68">
                <a:extLst>
                  <a:ext uri="{FF2B5EF4-FFF2-40B4-BE49-F238E27FC236}">
                    <a16:creationId xmlns:a16="http://schemas.microsoft.com/office/drawing/2014/main" id="{089D5B29-2243-464A-B3F2-E70D2716596D}"/>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3B85C9-4F8F-4285-B026-1DBFD22B9437}"/>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Content Placeholder 16">
            <a:extLst>
              <a:ext uri="{FF2B5EF4-FFF2-40B4-BE49-F238E27FC236}">
                <a16:creationId xmlns:a16="http://schemas.microsoft.com/office/drawing/2014/main" id="{BF88C80C-ABBA-4CB2-826C-D93E2E88257B}"/>
              </a:ext>
            </a:extLst>
          </p:cNvPr>
          <p:cNvSpPr>
            <a:spLocks noGrp="1"/>
          </p:cNvSpPr>
          <p:nvPr>
            <p:ph sz="quarter" idx="17"/>
          </p:nvPr>
        </p:nvSpPr>
        <p:spPr>
          <a:xfrm>
            <a:off x="8485418" y="3688295"/>
            <a:ext cx="3418686" cy="4619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Ship New Features Faster</a:t>
            </a:r>
          </a:p>
        </p:txBody>
      </p:sp>
      <p:sp>
        <p:nvSpPr>
          <p:cNvPr id="18" name="Content Placeholder 17">
            <a:extLst>
              <a:ext uri="{FF2B5EF4-FFF2-40B4-BE49-F238E27FC236}">
                <a16:creationId xmlns:a16="http://schemas.microsoft.com/office/drawing/2014/main" id="{96F5F90A-90B1-4871-B08C-526470C1F865}"/>
              </a:ext>
            </a:extLst>
          </p:cNvPr>
          <p:cNvSpPr>
            <a:spLocks noGrp="1"/>
          </p:cNvSpPr>
          <p:nvPr>
            <p:ph sz="quarter" idx="18"/>
          </p:nvPr>
        </p:nvSpPr>
        <p:spPr>
          <a:xfrm>
            <a:off x="8486388" y="4703051"/>
            <a:ext cx="3361730" cy="974308"/>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Adjust to new realities and ship new features faster to meet the changing needs of users</a:t>
            </a:r>
          </a:p>
        </p:txBody>
      </p:sp>
    </p:spTree>
    <p:extLst>
      <p:ext uri="{BB962C8B-B14F-4D97-AF65-F5344CB8AC3E}">
        <p14:creationId xmlns:p14="http://schemas.microsoft.com/office/powerpoint/2010/main" val="11430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272" y="3502886"/>
            <a:ext cx="3732201" cy="556978"/>
          </a:xfrm>
        </p:spPr>
        <p:txBody>
          <a:bodyPr/>
          <a:lstStyle/>
          <a:p>
            <a:pPr defTabSz="932742">
              <a:defRPr/>
            </a:pPr>
            <a:r>
              <a:rPr lang="en-US" sz="3600" spc="-50" dirty="0">
                <a:solidFill>
                  <a:schemeClr val="accent3"/>
                </a:solidFill>
                <a:latin typeface="Segoe UI Semibold"/>
              </a:rPr>
              <a:t>Optimize Costs</a:t>
            </a:r>
          </a:p>
        </p:txBody>
      </p:sp>
      <p:grpSp>
        <p:nvGrpSpPr>
          <p:cNvPr id="6" name="Group 5">
            <a:extLst>
              <a:ext uri="{FF2B5EF4-FFF2-40B4-BE49-F238E27FC236}">
                <a16:creationId xmlns:a16="http://schemas.microsoft.com/office/drawing/2014/main" id="{AC504AAB-85F1-4B2C-A519-9D691A142DE9}"/>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2BA560A2-23EF-41AD-A4B7-67BF28EA34B6}"/>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2" name="Graphic 47" descr="scales, legal">
              <a:extLst>
                <a:ext uri="{FF2B5EF4-FFF2-40B4-BE49-F238E27FC236}">
                  <a16:creationId xmlns:a16="http://schemas.microsoft.com/office/drawing/2014/main" id="{ACA516B3-C90A-4A73-9BC0-248A9410659D}"/>
                </a:ext>
              </a:extLst>
            </p:cNvPr>
            <p:cNvGrpSpPr/>
            <p:nvPr/>
          </p:nvGrpSpPr>
          <p:grpSpPr>
            <a:xfrm>
              <a:off x="644227" y="2491992"/>
              <a:ext cx="525768" cy="535157"/>
              <a:chOff x="5308375" y="2612462"/>
              <a:chExt cx="387070" cy="393982"/>
            </a:xfrm>
          </p:grpSpPr>
          <p:sp>
            <p:nvSpPr>
              <p:cNvPr id="63" name="Freeform: Shape 62">
                <a:extLst>
                  <a:ext uri="{FF2B5EF4-FFF2-40B4-BE49-F238E27FC236}">
                    <a16:creationId xmlns:a16="http://schemas.microsoft.com/office/drawing/2014/main" id="{4518FD3D-DC51-4AC9-956A-F03982D2EA14}"/>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A745F15-8D49-4EB6-B0B7-F5EE99D88B81}"/>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40" name="Picture 39" descr="A man writing on the white board with a marker.">
            <a:extLst>
              <a:ext uri="{FF2B5EF4-FFF2-40B4-BE49-F238E27FC236}">
                <a16:creationId xmlns:a16="http://schemas.microsoft.com/office/drawing/2014/main" id="{900D31FD-4C97-4196-94CE-90230F55996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091" r="12846"/>
          <a:stretch/>
        </p:blipFill>
        <p:spPr>
          <a:xfrm>
            <a:off x="5499100" y="0"/>
            <a:ext cx="66929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4" name="Content Placeholder 3">
            <a:extLst>
              <a:ext uri="{FF2B5EF4-FFF2-40B4-BE49-F238E27FC236}">
                <a16:creationId xmlns:a16="http://schemas.microsoft.com/office/drawing/2014/main" id="{7871FC88-9D57-4841-8836-9916C45834C7}"/>
              </a:ext>
            </a:extLst>
          </p:cNvPr>
          <p:cNvSpPr>
            <a:spLocks noGrp="1"/>
          </p:cNvSpPr>
          <p:nvPr>
            <p:ph sz="quarter" idx="11"/>
          </p:nvPr>
        </p:nvSpPr>
        <p:spPr>
          <a:xfrm>
            <a:off x="435129" y="6384816"/>
            <a:ext cx="1082533" cy="164484"/>
          </a:xfrm>
        </p:spPr>
        <p: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a:ea typeface="+mn-ea"/>
                <a:cs typeface="+mn-cs"/>
              </a:rPr>
              <a:t>© Microsoft Corporation</a:t>
            </a:r>
            <a:endParaRPr kumimoji="0" lang="en-US" sz="784"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 Placeholder 7">
            <a:extLst>
              <a:ext uri="{FF2B5EF4-FFF2-40B4-BE49-F238E27FC236}">
                <a16:creationId xmlns:a16="http://schemas.microsoft.com/office/drawing/2014/main" id="{DECE8185-9657-4389-8028-6AE4400D24F7}"/>
              </a:ext>
            </a:extLst>
          </p:cNvPr>
          <p:cNvSpPr>
            <a:spLocks noGrp="1"/>
          </p:cNvSpPr>
          <p:nvPr>
            <p:ph type="body" sz="quarter" idx="14"/>
          </p:nvPr>
        </p:nvSpPr>
        <p:spPr>
          <a:xfrm>
            <a:off x="11203230" y="6384816"/>
            <a:ext cx="988770" cy="338137"/>
          </a:xfrm>
        </p:spPr>
        <p:txBody>
          <a:bodyPr/>
          <a:lstStyle/>
          <a:p>
            <a:pPr marL="0" lvl="0" indent="0" algn="ctr" defTabSz="913400" fontAlgn="base">
              <a:spcBef>
                <a:spcPct val="0"/>
              </a:spcBef>
              <a:spcAft>
                <a:spcPct val="0"/>
              </a:spcAft>
              <a:buNone/>
              <a:defRPr/>
            </a:pPr>
            <a:r>
              <a:rPr lang="en-US" sz="670" dirty="0">
                <a:solidFill>
                  <a:prstClr val="white"/>
                </a:solidFill>
                <a:ea typeface="Segoe UI" pitchFamily="34" charset="0"/>
                <a:cs typeface="Segoe UI" pitchFamily="34" charset="0"/>
              </a:rPr>
              <a:t>Azure</a:t>
            </a:r>
          </a:p>
        </p:txBody>
      </p:sp>
    </p:spTree>
    <p:extLst>
      <p:ext uri="{BB962C8B-B14F-4D97-AF65-F5344CB8AC3E}">
        <p14:creationId xmlns:p14="http://schemas.microsoft.com/office/powerpoint/2010/main" val="36820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10.xml><?xml version="1.0" encoding="utf-8"?>
<a:theme xmlns:a="http://schemas.openxmlformats.org/drawingml/2006/main" name="1_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3.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Microsoft Ignite 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20721">
                  <a:schemeClr val="bg1"/>
                </a:gs>
                <a:gs pos="42000">
                  <a:schemeClr val="bg1"/>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0">
                  <a:schemeClr val="tx1"/>
                </a:gs>
                <a:gs pos="100000">
                  <a:schemeClr val="tx1"/>
                </a:gs>
              </a:gsLst>
              <a:lin ang="5400000" scaled="1"/>
            </a:gra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C16248C3-710E-4747-8BD7-4DC15257255A}"/>
    </a:ext>
  </a:extLst>
</a:theme>
</file>

<file path=ppt/theme/theme8.xml><?xml version="1.0" encoding="utf-8"?>
<a:theme xmlns:a="http://schemas.openxmlformats.org/drawingml/2006/main" name="3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9.xml><?xml version="1.0" encoding="utf-8"?>
<a:theme xmlns:a="http://schemas.openxmlformats.org/drawingml/2006/main" name="4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Override1.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themeOverride>
</file>

<file path=ppt/theme/themeOverride2.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6239b1-84a2-436e-b281-9f1510ef4358" xsi:nil="true"/>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3B9ECD-CFF8-4A4B-9BDD-3FC6139D9835}">
  <ds:schemaRefs>
    <ds:schemaRef ds:uri="http://purl.org/dc/elements/1.1/"/>
    <ds:schemaRef ds:uri="3a6239b1-84a2-436e-b281-9f1510ef4358"/>
    <ds:schemaRef ds:uri="ef4e99f7-fe95-4544-b30a-d4a0962d5b5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schemas.microsoft.com/sharepoint/v3"/>
    <ds:schemaRef ds:uri="http://www.w3.org/XML/1998/namespace"/>
    <ds:schemaRef ds:uri="230e9df3-be65-4c73-a93b-d1236ebd677e"/>
  </ds:schemaRefs>
</ds:datastoreItem>
</file>

<file path=customXml/itemProps2.xml><?xml version="1.0" encoding="utf-8"?>
<ds:datastoreItem xmlns:ds="http://schemas.openxmlformats.org/officeDocument/2006/customXml" ds:itemID="{8E727FBB-1204-4636-8CDE-875302FF4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D1726F-8914-4A0F-84EE-9FCBC652455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1745</TotalTime>
  <Words>10032</Words>
  <Application>Microsoft Office PowerPoint</Application>
  <PresentationFormat>Widescreen</PresentationFormat>
  <Paragraphs>877</Paragraphs>
  <Slides>49</Slides>
  <Notes>44</Notes>
  <HiddenSlides>9</HiddenSlides>
  <MMClips>2</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49</vt:i4>
      </vt:variant>
    </vt:vector>
  </HeadingPairs>
  <TitlesOfParts>
    <vt:vector size="75" baseType="lpstr">
      <vt:lpstr>Arial</vt:lpstr>
      <vt:lpstr>Calibri</vt:lpstr>
      <vt:lpstr>Calibri Light</vt:lpstr>
      <vt:lpstr>Consolas</vt:lpstr>
      <vt:lpstr>Helvetica Neue</vt:lpstr>
      <vt:lpstr>Open Sans</vt:lpstr>
      <vt:lpstr>Segoe UI</vt:lpstr>
      <vt:lpstr>Segoe UI </vt:lpstr>
      <vt:lpstr>Segoe UI Light</vt:lpstr>
      <vt:lpstr>Segoe UI Semibold</vt:lpstr>
      <vt:lpstr>Segoe UI Semilight</vt:lpstr>
      <vt:lpstr>Symbol</vt:lpstr>
      <vt:lpstr>Times New Roman</vt:lpstr>
      <vt:lpstr>Wingdings</vt:lpstr>
      <vt:lpstr>1_White Template</vt:lpstr>
      <vt:lpstr>White Template</vt:lpstr>
      <vt:lpstr>2_FY18 Enterprise</vt:lpstr>
      <vt:lpstr>2_White Template</vt:lpstr>
      <vt:lpstr>Master Azure Design Template</vt:lpstr>
      <vt:lpstr>Dotnet_Template_Light</vt:lpstr>
      <vt:lpstr>Microsoft Ignite Black Template</vt:lpstr>
      <vt:lpstr>3_White Template</vt:lpstr>
      <vt:lpstr>4_White Template</vt:lpstr>
      <vt:lpstr>1_Master Azure Design Template</vt:lpstr>
      <vt:lpstr>2_Office Theme</vt:lpstr>
      <vt:lpstr>think-cell Slide</vt:lpstr>
      <vt:lpstr>Microsoft Azure Immersion Workshop: .NET App Modernization </vt:lpstr>
      <vt:lpstr> AGENDA    9:30 – 10:30 Presentation  10:40 – 11:30 Design session  12:30 – 13:30 Hands-on lab   13:45 – 15:00 Hands-on lab </vt:lpstr>
      <vt:lpstr>Digital transformation</vt:lpstr>
      <vt:lpstr>What is driving cloud adoption?</vt:lpstr>
      <vt:lpstr>Why modernize with Azure?</vt:lpstr>
      <vt:lpstr>ASP.NET modernization patterns</vt:lpstr>
      <vt:lpstr>Azure is the home in the cloud for your .NET applications</vt:lpstr>
      <vt:lpstr>With App Service and Azure SQL you can</vt:lpstr>
      <vt:lpstr>Optimize Costs</vt:lpstr>
      <vt:lpstr>Today’s imperative: balance near term savings with future growth</vt:lpstr>
      <vt:lpstr>How Azure can help (1 of 3)</vt:lpstr>
      <vt:lpstr>What can you expect?</vt:lpstr>
      <vt:lpstr>Improving App Service Price to Performance: Premium v3 with Windows Container GA</vt:lpstr>
      <vt:lpstr>Operate Confidently</vt:lpstr>
      <vt:lpstr>The ability to scale web applications is critical</vt:lpstr>
      <vt:lpstr>How Azure can help (2 of 3)</vt:lpstr>
      <vt:lpstr>Ship New Features Faster</vt:lpstr>
      <vt:lpstr>How Azure can help (3 of 3)</vt:lpstr>
      <vt:lpstr>Unlock innovation with .NET Core</vt:lpstr>
      <vt:lpstr>.NET 6 brings together all our innovation</vt:lpstr>
      <vt:lpstr>.NET ecosystem is seeing tremendous momentum</vt:lpstr>
      <vt:lpstr>Users are adopting .NET for better performance</vt:lpstr>
      <vt:lpstr>Why .NET 6?</vt:lpstr>
      <vt:lpstr>Why .NET 6 for web apps &amp; services?</vt:lpstr>
      <vt:lpstr>.NET 6 on App Service</vt:lpstr>
      <vt:lpstr>.NET Upgrade Assistant</vt:lpstr>
      <vt:lpstr>Get started with modernization support from Azure</vt:lpstr>
      <vt:lpstr>Assess applications, databases and .NET code yourself with free and easy to use migration assistants</vt:lpstr>
      <vt:lpstr>Azure Migration and Modernization Program</vt:lpstr>
      <vt:lpstr>Get started today</vt:lpstr>
      <vt:lpstr>Azure services recommendations for .NET apps</vt:lpstr>
      <vt:lpstr>Additional flexibility with Windows Container</vt:lpstr>
      <vt:lpstr>What is a container?</vt:lpstr>
      <vt:lpstr>Traditional virtualized environment</vt:lpstr>
      <vt:lpstr>Advantages of a containerized environment</vt:lpstr>
      <vt:lpstr>The benefits of using containers</vt:lpstr>
      <vt:lpstr>Containerized applications</vt:lpstr>
      <vt:lpstr>Azure Kubernetes Service (AKS) support for Windows Server Containers</vt:lpstr>
      <vt:lpstr>Azure Migrate: App Containerization Tool </vt:lpstr>
      <vt:lpstr>Windows Admin Center Container Tool</vt:lpstr>
      <vt:lpstr>An end-to-end web hosting platform frees up your teams to focus on what matters</vt:lpstr>
      <vt:lpstr>Optimize spend with built in intelligence that can sense and surface opportunities to save</vt:lpstr>
      <vt:lpstr>Reduce investments in custom code and third-party plug-ins with a fully managed and extensible platform</vt:lpstr>
      <vt:lpstr>Ensure the underlying infrastructure can scale resources to meet application demand</vt:lpstr>
      <vt:lpstr>Get up to speed quickly on a platform tailored for .NET</vt:lpstr>
      <vt:lpstr>Secure your application and improve performance</vt:lpstr>
      <vt:lpstr>Unparalleled developer productivity means you can ship new features faster and maximize value per dev cycle </vt:lpstr>
      <vt:lpstr>Add new modalities and connect your app to the data and systems it needs to serve users</vt:lpstr>
      <vt:lpstr>Innovate with confidence on a secure and trusted cloud platform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.NET Apps</dc:title>
  <dc:creator>JT Rose</dc:creator>
  <cp:lastModifiedBy>Kulcsar Gabor</cp:lastModifiedBy>
  <cp:revision>270</cp:revision>
  <dcterms:created xsi:type="dcterms:W3CDTF">2020-05-28T17:01:32Z</dcterms:created>
  <dcterms:modified xsi:type="dcterms:W3CDTF">2022-06-12T16:20:48Z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